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9"/>
  </p:notesMasterIdLst>
  <p:sldIdLst>
    <p:sldId id="256" r:id="rId2"/>
    <p:sldId id="258" r:id="rId3"/>
    <p:sldId id="262" r:id="rId4"/>
    <p:sldId id="300" r:id="rId5"/>
    <p:sldId id="259" r:id="rId6"/>
    <p:sldId id="297" r:id="rId7"/>
    <p:sldId id="304" r:id="rId8"/>
    <p:sldId id="307" r:id="rId9"/>
    <p:sldId id="334" r:id="rId10"/>
    <p:sldId id="299" r:id="rId11"/>
    <p:sldId id="331" r:id="rId12"/>
    <p:sldId id="337" r:id="rId13"/>
    <p:sldId id="324" r:id="rId14"/>
    <p:sldId id="339" r:id="rId15"/>
    <p:sldId id="344" r:id="rId16"/>
    <p:sldId id="336" r:id="rId17"/>
    <p:sldId id="347" r:id="rId18"/>
    <p:sldId id="345" r:id="rId19"/>
    <p:sldId id="346" r:id="rId20"/>
    <p:sldId id="338" r:id="rId21"/>
    <p:sldId id="340" r:id="rId22"/>
    <p:sldId id="341" r:id="rId23"/>
    <p:sldId id="342" r:id="rId24"/>
    <p:sldId id="343" r:id="rId25"/>
    <p:sldId id="328" r:id="rId26"/>
    <p:sldId id="317" r:id="rId27"/>
    <p:sldId id="269" r:id="rId28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30"/>
      <p:bold r:id="rId31"/>
    </p:embeddedFont>
    <p:embeddedFont>
      <p:font typeface="Advent Pro Light" panose="020B0604020202020204" charset="0"/>
      <p:regular r:id="rId32"/>
      <p:bold r:id="rId33"/>
    </p:embeddedFont>
    <p:embeddedFont>
      <p:font typeface="Rajdhani" panose="020B0604020202020204" charset="0"/>
      <p:regular r:id="rId34"/>
      <p:bold r:id="rId35"/>
    </p:embeddedFont>
    <p:embeddedFont>
      <p:font typeface="Anton" panose="020B0604020202020204" charset="0"/>
      <p:regular r:id="rId36"/>
    </p:embeddedFont>
    <p:embeddedFont>
      <p:font typeface="Fira Sans Condensed Ligh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B9F50C-749C-4CB0-A40E-0F6643490173}">
  <a:tblStyle styleId="{ABB9F50C-749C-4CB0-A40E-0F66434901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75661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071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749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69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4725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7789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753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003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413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1803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4224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856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7" r:id="rId5"/>
    <p:sldLayoutId id="2147483660" r:id="rId6"/>
    <p:sldLayoutId id="2147483667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310.4546.pdf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300" y="2915354"/>
            <a:ext cx="726086" cy="590550"/>
          </a:xfrm>
          <a:prstGeom prst="rect">
            <a:avLst/>
          </a:prstGeom>
        </p:spPr>
      </p:pic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191399" y="1169887"/>
            <a:ext cx="4799701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4800" dirty="0"/>
              <a:t>Automatic identification of collocations</a:t>
            </a:r>
            <a:endParaRPr sz="48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664400" y="3846663"/>
            <a:ext cx="3384900" cy="11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Realized by 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fr-FR" dirty="0" smtClean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Rahma Akaichi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Abir Bel Haj Youssef</a:t>
            </a:r>
            <a:endParaRPr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5">
            <a:alphaModFix/>
          </a:blip>
          <a:srcRect l="6664" t="4858" r="6220" b="5495"/>
          <a:stretch/>
        </p:blipFill>
        <p:spPr>
          <a:xfrm>
            <a:off x="4522300" y="497713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6446350" y="4591050"/>
            <a:ext cx="314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4"/>
                </a:solidFill>
              </a:rPr>
              <a:t>Academic Year : 2019/2020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326175" y="525"/>
            <a:ext cx="4648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Ministère de l’Enseignement supérieur </a:t>
            </a:r>
            <a:b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</a:br>
            <a: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et de la Recherche scientifique</a:t>
            </a:r>
            <a:b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</a:br>
            <a: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Université de la Manouba</a:t>
            </a:r>
            <a:b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</a:br>
            <a: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Ecole Nationale des Sciences de l’Informatique</a:t>
            </a:r>
            <a:endParaRPr lang="fr-F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525"/>
            <a:ext cx="882650" cy="111043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9075" y="125925"/>
            <a:ext cx="593038" cy="7435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7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287" y="598575"/>
            <a:ext cx="3189475" cy="18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869133" y="1215925"/>
            <a:ext cx="374931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Word</a:t>
            </a:r>
            <a:br>
              <a:rPr lang="en" dirty="0" smtClean="0"/>
            </a:br>
            <a:r>
              <a:rPr lang="en" dirty="0" smtClean="0"/>
              <a:t>Embedding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56128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67543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22249" y="1418700"/>
            <a:ext cx="4913971" cy="2306100"/>
          </a:xfrm>
        </p:spPr>
        <p:txBody>
          <a:bodyPr/>
          <a:lstStyle/>
          <a:p>
            <a:r>
              <a:rPr lang="fr-FR" dirty="0" smtClean="0"/>
              <a:t>Word2Vec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743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Word2Vec is one of the most popular technique to learn word embeddings using shallow neural network. It was developed by </a:t>
            </a:r>
            <a:r>
              <a:rPr lang="en-US" dirty="0">
                <a:hlinkClick r:id="rId2"/>
              </a:rPr>
              <a:t>Tomas Mikolov in 2013 at Google</a:t>
            </a:r>
            <a:r>
              <a:rPr lang="en-US" dirty="0"/>
              <a:t>.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5249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Getting the word vectors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9" y="1258432"/>
            <a:ext cx="8522762" cy="375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77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Figuring most similar words to a given word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14" y="1549699"/>
            <a:ext cx="8973802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4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Visualizing words embeddings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11" y="1077524"/>
            <a:ext cx="4434413" cy="406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90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FastText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0588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8089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Getting the word vectors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55" y="1177061"/>
            <a:ext cx="6490184" cy="387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00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Figuring most similar words to a given word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16" y="1417137"/>
            <a:ext cx="7297168" cy="340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13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00837" y="1576853"/>
            <a:ext cx="2339100" cy="673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CONCEPT &amp; Problem Setting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846937" y="171921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Word Embedding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755838" y="3146782"/>
            <a:ext cx="1956875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Pre-processing 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211624" y="3146782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Similarity and colocations checking 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cxnSp>
        <p:nvCxnSpPr>
          <p:cNvPr id="127" name="Google Shape;127;p26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ZoneTexte 1"/>
          <p:cNvSpPr txBox="1"/>
          <p:nvPr/>
        </p:nvSpPr>
        <p:spPr>
          <a:xfrm>
            <a:off x="1511712" y="381000"/>
            <a:ext cx="446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OVERVIEW</a:t>
            </a:r>
            <a:endParaRPr lang="fr-FR" b="1" dirty="0">
              <a:solidFill>
                <a:schemeClr val="accent4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pic>
        <p:nvPicPr>
          <p:cNvPr id="15" name="Google Shape;1794;p47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5980275" y="-93242"/>
            <a:ext cx="2845450" cy="324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912" y="4053500"/>
            <a:ext cx="79255" cy="71329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508607" y="4189529"/>
            <a:ext cx="669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05</a:t>
            </a:r>
            <a:endParaRPr lang="fr-FR" sz="2400" b="1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348912" y="4053500"/>
            <a:ext cx="2024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Conclusion &amp; Perspects</a:t>
            </a:r>
            <a:endParaRPr lang="fr-FR" sz="2400" b="1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7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287" y="598575"/>
            <a:ext cx="3189475" cy="18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869133" y="1215925"/>
            <a:ext cx="374931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Words Similarity and colocation identification</a:t>
            </a:r>
            <a:endParaRPr sz="4800"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56128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224930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Word2Vec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4799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Follows the identification of colocations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815" y="1196614"/>
            <a:ext cx="5205743" cy="386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7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FastText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4242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Follows the identification of colocations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23" y="1082525"/>
            <a:ext cx="4617267" cy="386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68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7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287" y="598575"/>
            <a:ext cx="3189475" cy="18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 &amp; perspects  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56128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085752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000" dirty="0" smtClean="0">
                <a:solidFill>
                  <a:schemeClr val="tx2"/>
                </a:solidFill>
              </a:rPr>
              <a:t>WHAT have we done so far ?</a:t>
            </a:r>
            <a:endParaRPr lang="fr-FR" sz="4000" dirty="0">
              <a:solidFill>
                <a:schemeClr val="tx2"/>
              </a:solidFill>
            </a:endParaRPr>
          </a:p>
        </p:txBody>
      </p:sp>
      <p:grpSp>
        <p:nvGrpSpPr>
          <p:cNvPr id="3" name="Google Shape;8441;p53"/>
          <p:cNvGrpSpPr/>
          <p:nvPr/>
        </p:nvGrpSpPr>
        <p:grpSpPr>
          <a:xfrm>
            <a:off x="4264182" y="1484101"/>
            <a:ext cx="3495578" cy="3527971"/>
            <a:chOff x="4967783" y="2151471"/>
            <a:chExt cx="3920691" cy="2702940"/>
          </a:xfrm>
        </p:grpSpPr>
        <p:grpSp>
          <p:nvGrpSpPr>
            <p:cNvPr id="4" name="Google Shape;8442;p53"/>
            <p:cNvGrpSpPr/>
            <p:nvPr/>
          </p:nvGrpSpPr>
          <p:grpSpPr>
            <a:xfrm>
              <a:off x="5045709" y="2252109"/>
              <a:ext cx="3761071" cy="2501708"/>
              <a:chOff x="2691784" y="1805334"/>
              <a:chExt cx="3761071" cy="2501708"/>
            </a:xfrm>
          </p:grpSpPr>
          <p:sp>
            <p:nvSpPr>
              <p:cNvPr id="11" name="Google Shape;8443;p53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" name="Google Shape;8444;p53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" name="Google Shape;8445;p53"/>
              <p:cNvSpPr/>
              <p:nvPr/>
            </p:nvSpPr>
            <p:spPr>
              <a:xfrm>
                <a:off x="2695663" y="3011177"/>
                <a:ext cx="966129" cy="536814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" name="Google Shape;8446;p53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Google Shape;8447;p53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Google Shape;8448;p53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Google Shape;8449;p53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" name="Google Shape;8450;p53"/>
            <p:cNvGrpSpPr/>
            <p:nvPr/>
          </p:nvGrpSpPr>
          <p:grpSpPr>
            <a:xfrm>
              <a:off x="4967783" y="2151471"/>
              <a:ext cx="3920691" cy="2702940"/>
              <a:chOff x="2613858" y="1704696"/>
              <a:chExt cx="3920691" cy="2702940"/>
            </a:xfrm>
          </p:grpSpPr>
          <p:sp>
            <p:nvSpPr>
              <p:cNvPr id="6" name="Google Shape;8451;p53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" name="Google Shape;8452;p53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" name="Google Shape;8453;p53"/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" name="Google Shape;8454;p53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</p:grpSp>
      </p:grpSp>
      <p:pic>
        <p:nvPicPr>
          <p:cNvPr id="18" name="Imag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0" y="550230"/>
            <a:ext cx="567099" cy="106522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984" y="3266194"/>
            <a:ext cx="1897761" cy="1897761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5771459" y="1119241"/>
            <a:ext cx="230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Text-preprocessing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687765" y="3861960"/>
            <a:ext cx="230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Word Embedding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6191251" y="4322815"/>
            <a:ext cx="230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Colocation Identification</a:t>
            </a:r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6" name="Google Shape;9126;p55"/>
          <p:cNvGrpSpPr/>
          <p:nvPr/>
        </p:nvGrpSpPr>
        <p:grpSpPr>
          <a:xfrm>
            <a:off x="7915376" y="1234325"/>
            <a:ext cx="874976" cy="719600"/>
            <a:chOff x="7608988" y="2093194"/>
            <a:chExt cx="817276" cy="672147"/>
          </a:xfrm>
        </p:grpSpPr>
        <p:cxnSp>
          <p:nvCxnSpPr>
            <p:cNvPr id="77" name="Google Shape;9127;p55"/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9128;p55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9129;p55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9130;p55"/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9131;p55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9132;p55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3" name="Google Shape;9133;p55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84" name="Google Shape;9134;p55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93" name="Google Shape;9135;p55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4" name="Google Shape;9136;p55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5" name="Google Shape;9137;p55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6" name="Google Shape;9138;p55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7" name="Google Shape;9139;p55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8" name="Google Shape;9140;p55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9" name="Google Shape;9141;p55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85" name="Google Shape;9142;p55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86" name="Google Shape;9143;p55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7" name="Google Shape;9144;p55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8" name="Google Shape;9145;p55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9" name="Google Shape;9146;p55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0" name="Google Shape;9147;p55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1" name="Google Shape;9148;p55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2" name="Google Shape;9149;p55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grpSp>
        <p:nvGrpSpPr>
          <p:cNvPr id="112" name="Google Shape;10541;p58"/>
          <p:cNvGrpSpPr/>
          <p:nvPr/>
        </p:nvGrpSpPr>
        <p:grpSpPr>
          <a:xfrm>
            <a:off x="5416970" y="1010359"/>
            <a:ext cx="285230" cy="355597"/>
            <a:chOff x="8007400" y="2902278"/>
            <a:chExt cx="285230" cy="355597"/>
          </a:xfrm>
        </p:grpSpPr>
        <p:sp>
          <p:nvSpPr>
            <p:cNvPr id="113" name="Google Shape;10542;p58"/>
            <p:cNvSpPr/>
            <p:nvPr/>
          </p:nvSpPr>
          <p:spPr>
            <a:xfrm>
              <a:off x="8134820" y="3165305"/>
              <a:ext cx="39851" cy="39851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32" y="310"/>
                  </a:moveTo>
                  <a:cubicBezTo>
                    <a:pt x="799" y="310"/>
                    <a:pt x="930" y="441"/>
                    <a:pt x="930" y="608"/>
                  </a:cubicBezTo>
                  <a:cubicBezTo>
                    <a:pt x="930" y="775"/>
                    <a:pt x="799" y="906"/>
                    <a:pt x="632" y="906"/>
                  </a:cubicBezTo>
                  <a:cubicBezTo>
                    <a:pt x="465" y="906"/>
                    <a:pt x="334" y="775"/>
                    <a:pt x="334" y="608"/>
                  </a:cubicBezTo>
                  <a:cubicBezTo>
                    <a:pt x="334" y="441"/>
                    <a:pt x="465" y="310"/>
                    <a:pt x="632" y="310"/>
                  </a:cubicBezTo>
                  <a:close/>
                  <a:moveTo>
                    <a:pt x="632" y="1"/>
                  </a:moveTo>
                  <a:cubicBezTo>
                    <a:pt x="287" y="1"/>
                    <a:pt x="1" y="275"/>
                    <a:pt x="1" y="620"/>
                  </a:cubicBezTo>
                  <a:cubicBezTo>
                    <a:pt x="1" y="965"/>
                    <a:pt x="287" y="1251"/>
                    <a:pt x="632" y="1251"/>
                  </a:cubicBezTo>
                  <a:cubicBezTo>
                    <a:pt x="977" y="1251"/>
                    <a:pt x="1251" y="965"/>
                    <a:pt x="1251" y="620"/>
                  </a:cubicBezTo>
                  <a:cubicBezTo>
                    <a:pt x="1251" y="275"/>
                    <a:pt x="977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0543;p58"/>
            <p:cNvSpPr/>
            <p:nvPr/>
          </p:nvSpPr>
          <p:spPr>
            <a:xfrm>
              <a:off x="8007400" y="2902278"/>
              <a:ext cx="285230" cy="355597"/>
            </a:xfrm>
            <a:custGeom>
              <a:avLst/>
              <a:gdLst/>
              <a:ahLst/>
              <a:cxnLst/>
              <a:rect l="l" t="t" r="r" b="b"/>
              <a:pathLst>
                <a:path w="8954" h="11163" extrusionOk="0">
                  <a:moveTo>
                    <a:pt x="6528" y="337"/>
                  </a:moveTo>
                  <a:cubicBezTo>
                    <a:pt x="6549" y="337"/>
                    <a:pt x="6573" y="346"/>
                    <a:pt x="6596" y="364"/>
                  </a:cubicBezTo>
                  <a:lnTo>
                    <a:pt x="7632" y="1412"/>
                  </a:lnTo>
                  <a:cubicBezTo>
                    <a:pt x="7668" y="1435"/>
                    <a:pt x="7668" y="1483"/>
                    <a:pt x="7632" y="1519"/>
                  </a:cubicBezTo>
                  <a:lnTo>
                    <a:pt x="7489" y="1674"/>
                  </a:lnTo>
                  <a:cubicBezTo>
                    <a:pt x="7472" y="1691"/>
                    <a:pt x="7454" y="1700"/>
                    <a:pt x="7434" y="1700"/>
                  </a:cubicBezTo>
                  <a:cubicBezTo>
                    <a:pt x="7415" y="1700"/>
                    <a:pt x="7394" y="1691"/>
                    <a:pt x="7370" y="1674"/>
                  </a:cubicBezTo>
                  <a:lnTo>
                    <a:pt x="6323" y="626"/>
                  </a:lnTo>
                  <a:cubicBezTo>
                    <a:pt x="6299" y="590"/>
                    <a:pt x="6299" y="542"/>
                    <a:pt x="6323" y="519"/>
                  </a:cubicBezTo>
                  <a:lnTo>
                    <a:pt x="6477" y="364"/>
                  </a:lnTo>
                  <a:cubicBezTo>
                    <a:pt x="6489" y="346"/>
                    <a:pt x="6507" y="337"/>
                    <a:pt x="6528" y="337"/>
                  </a:cubicBezTo>
                  <a:close/>
                  <a:moveTo>
                    <a:pt x="6299" y="1066"/>
                  </a:moveTo>
                  <a:lnTo>
                    <a:pt x="7001" y="1769"/>
                  </a:lnTo>
                  <a:lnTo>
                    <a:pt x="6346" y="2424"/>
                  </a:lnTo>
                  <a:lnTo>
                    <a:pt x="5644" y="1721"/>
                  </a:lnTo>
                  <a:lnTo>
                    <a:pt x="6299" y="1066"/>
                  </a:lnTo>
                  <a:close/>
                  <a:moveTo>
                    <a:pt x="2155" y="4698"/>
                  </a:moveTo>
                  <a:lnTo>
                    <a:pt x="2453" y="4995"/>
                  </a:lnTo>
                  <a:lnTo>
                    <a:pt x="2215" y="5198"/>
                  </a:lnTo>
                  <a:cubicBezTo>
                    <a:pt x="2203" y="5216"/>
                    <a:pt x="2182" y="5225"/>
                    <a:pt x="2160" y="5225"/>
                  </a:cubicBezTo>
                  <a:cubicBezTo>
                    <a:pt x="2137" y="5225"/>
                    <a:pt x="2114" y="5216"/>
                    <a:pt x="2096" y="5198"/>
                  </a:cubicBezTo>
                  <a:lnTo>
                    <a:pt x="1941" y="5031"/>
                  </a:lnTo>
                  <a:cubicBezTo>
                    <a:pt x="1905" y="5007"/>
                    <a:pt x="1905" y="4948"/>
                    <a:pt x="1941" y="4924"/>
                  </a:cubicBezTo>
                  <a:lnTo>
                    <a:pt x="2155" y="4698"/>
                  </a:lnTo>
                  <a:close/>
                  <a:moveTo>
                    <a:pt x="2408" y="3865"/>
                  </a:moveTo>
                  <a:cubicBezTo>
                    <a:pt x="2416" y="3865"/>
                    <a:pt x="2422" y="3869"/>
                    <a:pt x="2429" y="3876"/>
                  </a:cubicBezTo>
                  <a:lnTo>
                    <a:pt x="2572" y="4031"/>
                  </a:lnTo>
                  <a:cubicBezTo>
                    <a:pt x="4203" y="5662"/>
                    <a:pt x="4144" y="5579"/>
                    <a:pt x="4108" y="5603"/>
                  </a:cubicBezTo>
                  <a:lnTo>
                    <a:pt x="3846" y="5876"/>
                  </a:lnTo>
                  <a:cubicBezTo>
                    <a:pt x="3842" y="5879"/>
                    <a:pt x="3839" y="5883"/>
                    <a:pt x="3835" y="5883"/>
                  </a:cubicBezTo>
                  <a:cubicBezTo>
                    <a:pt x="3804" y="5883"/>
                    <a:pt x="3678" y="5722"/>
                    <a:pt x="2120" y="4174"/>
                  </a:cubicBezTo>
                  <a:cubicBezTo>
                    <a:pt x="2096" y="4162"/>
                    <a:pt x="2096" y="4138"/>
                    <a:pt x="2120" y="4138"/>
                  </a:cubicBezTo>
                  <a:cubicBezTo>
                    <a:pt x="2328" y="3930"/>
                    <a:pt x="2378" y="3865"/>
                    <a:pt x="2408" y="3865"/>
                  </a:cubicBezTo>
                  <a:close/>
                  <a:moveTo>
                    <a:pt x="3025" y="5579"/>
                  </a:moveTo>
                  <a:lnTo>
                    <a:pt x="3322" y="5876"/>
                  </a:lnTo>
                  <a:lnTo>
                    <a:pt x="3084" y="6079"/>
                  </a:lnTo>
                  <a:cubicBezTo>
                    <a:pt x="3066" y="6097"/>
                    <a:pt x="3042" y="6106"/>
                    <a:pt x="3020" y="6106"/>
                  </a:cubicBezTo>
                  <a:cubicBezTo>
                    <a:pt x="2998" y="6106"/>
                    <a:pt x="2977" y="6097"/>
                    <a:pt x="2965" y="6079"/>
                  </a:cubicBezTo>
                  <a:lnTo>
                    <a:pt x="2798" y="5912"/>
                  </a:lnTo>
                  <a:cubicBezTo>
                    <a:pt x="2774" y="5888"/>
                    <a:pt x="2774" y="5829"/>
                    <a:pt x="2798" y="5793"/>
                  </a:cubicBezTo>
                  <a:lnTo>
                    <a:pt x="3025" y="5579"/>
                  </a:lnTo>
                  <a:close/>
                  <a:moveTo>
                    <a:pt x="3025" y="6936"/>
                  </a:moveTo>
                  <a:cubicBezTo>
                    <a:pt x="3072" y="6936"/>
                    <a:pt x="3096" y="6972"/>
                    <a:pt x="3096" y="7019"/>
                  </a:cubicBezTo>
                  <a:lnTo>
                    <a:pt x="3096" y="7269"/>
                  </a:lnTo>
                  <a:cubicBezTo>
                    <a:pt x="3096" y="7317"/>
                    <a:pt x="3072" y="7341"/>
                    <a:pt x="3025" y="7341"/>
                  </a:cubicBezTo>
                  <a:lnTo>
                    <a:pt x="405" y="7341"/>
                  </a:lnTo>
                  <a:cubicBezTo>
                    <a:pt x="369" y="7341"/>
                    <a:pt x="334" y="7305"/>
                    <a:pt x="334" y="7269"/>
                  </a:cubicBezTo>
                  <a:lnTo>
                    <a:pt x="334" y="7019"/>
                  </a:lnTo>
                  <a:cubicBezTo>
                    <a:pt x="334" y="6972"/>
                    <a:pt x="358" y="6936"/>
                    <a:pt x="405" y="6936"/>
                  </a:cubicBezTo>
                  <a:close/>
                  <a:moveTo>
                    <a:pt x="1834" y="7674"/>
                  </a:moveTo>
                  <a:cubicBezTo>
                    <a:pt x="2060" y="7960"/>
                    <a:pt x="2322" y="8210"/>
                    <a:pt x="2632" y="8401"/>
                  </a:cubicBezTo>
                  <a:cubicBezTo>
                    <a:pt x="2608" y="8448"/>
                    <a:pt x="2572" y="8496"/>
                    <a:pt x="2548" y="8520"/>
                  </a:cubicBezTo>
                  <a:cubicBezTo>
                    <a:pt x="2489" y="8591"/>
                    <a:pt x="2441" y="8663"/>
                    <a:pt x="2393" y="8746"/>
                  </a:cubicBezTo>
                  <a:cubicBezTo>
                    <a:pt x="2382" y="8770"/>
                    <a:pt x="2334" y="8805"/>
                    <a:pt x="2322" y="8853"/>
                  </a:cubicBezTo>
                  <a:cubicBezTo>
                    <a:pt x="1846" y="8555"/>
                    <a:pt x="1465" y="8151"/>
                    <a:pt x="1167" y="7674"/>
                  </a:cubicBezTo>
                  <a:close/>
                  <a:moveTo>
                    <a:pt x="4632" y="7793"/>
                  </a:moveTo>
                  <a:cubicBezTo>
                    <a:pt x="5870" y="7793"/>
                    <a:pt x="6846" y="8793"/>
                    <a:pt x="6918" y="9936"/>
                  </a:cubicBezTo>
                  <a:lnTo>
                    <a:pt x="2334" y="9936"/>
                  </a:lnTo>
                  <a:cubicBezTo>
                    <a:pt x="2417" y="8770"/>
                    <a:pt x="3406" y="7793"/>
                    <a:pt x="4632" y="7793"/>
                  </a:cubicBezTo>
                  <a:close/>
                  <a:moveTo>
                    <a:pt x="6525" y="1"/>
                  </a:moveTo>
                  <a:cubicBezTo>
                    <a:pt x="6421" y="1"/>
                    <a:pt x="6317" y="42"/>
                    <a:pt x="6239" y="126"/>
                  </a:cubicBezTo>
                  <a:lnTo>
                    <a:pt x="6084" y="269"/>
                  </a:lnTo>
                  <a:cubicBezTo>
                    <a:pt x="5942" y="423"/>
                    <a:pt x="5942" y="662"/>
                    <a:pt x="6073" y="804"/>
                  </a:cubicBezTo>
                  <a:lnTo>
                    <a:pt x="5406" y="1483"/>
                  </a:lnTo>
                  <a:lnTo>
                    <a:pt x="5251" y="1328"/>
                  </a:lnTo>
                  <a:cubicBezTo>
                    <a:pt x="5221" y="1299"/>
                    <a:pt x="5180" y="1284"/>
                    <a:pt x="5136" y="1284"/>
                  </a:cubicBezTo>
                  <a:cubicBezTo>
                    <a:pt x="5093" y="1284"/>
                    <a:pt x="5049" y="1299"/>
                    <a:pt x="5013" y="1328"/>
                  </a:cubicBezTo>
                  <a:lnTo>
                    <a:pt x="3977" y="2376"/>
                  </a:lnTo>
                  <a:cubicBezTo>
                    <a:pt x="3917" y="2436"/>
                    <a:pt x="3917" y="2531"/>
                    <a:pt x="3977" y="2614"/>
                  </a:cubicBezTo>
                  <a:cubicBezTo>
                    <a:pt x="4007" y="2644"/>
                    <a:pt x="4045" y="2659"/>
                    <a:pt x="4087" y="2659"/>
                  </a:cubicBezTo>
                  <a:cubicBezTo>
                    <a:pt x="4129" y="2659"/>
                    <a:pt x="4173" y="2644"/>
                    <a:pt x="4215" y="2614"/>
                  </a:cubicBezTo>
                  <a:lnTo>
                    <a:pt x="5132" y="1685"/>
                  </a:lnTo>
                  <a:lnTo>
                    <a:pt x="6299" y="2852"/>
                  </a:lnTo>
                  <a:lnTo>
                    <a:pt x="4060" y="5079"/>
                  </a:lnTo>
                  <a:lnTo>
                    <a:pt x="2905" y="3924"/>
                  </a:lnTo>
                  <a:lnTo>
                    <a:pt x="3739" y="3090"/>
                  </a:lnTo>
                  <a:cubicBezTo>
                    <a:pt x="3798" y="3031"/>
                    <a:pt x="3798" y="2924"/>
                    <a:pt x="3739" y="2864"/>
                  </a:cubicBezTo>
                  <a:cubicBezTo>
                    <a:pt x="3709" y="2834"/>
                    <a:pt x="3667" y="2820"/>
                    <a:pt x="3624" y="2820"/>
                  </a:cubicBezTo>
                  <a:cubicBezTo>
                    <a:pt x="3581" y="2820"/>
                    <a:pt x="3536" y="2834"/>
                    <a:pt x="3501" y="2864"/>
                  </a:cubicBezTo>
                  <a:lnTo>
                    <a:pt x="2667" y="3698"/>
                  </a:lnTo>
                  <a:lnTo>
                    <a:pt x="2632" y="3662"/>
                  </a:lnTo>
                  <a:cubicBezTo>
                    <a:pt x="2566" y="3596"/>
                    <a:pt x="2477" y="3564"/>
                    <a:pt x="2388" y="3564"/>
                  </a:cubicBezTo>
                  <a:cubicBezTo>
                    <a:pt x="2298" y="3564"/>
                    <a:pt x="2209" y="3596"/>
                    <a:pt x="2143" y="3662"/>
                  </a:cubicBezTo>
                  <a:lnTo>
                    <a:pt x="1870" y="3936"/>
                  </a:lnTo>
                  <a:cubicBezTo>
                    <a:pt x="1739" y="4067"/>
                    <a:pt x="1739" y="4293"/>
                    <a:pt x="1870" y="4424"/>
                  </a:cubicBezTo>
                  <a:lnTo>
                    <a:pt x="1905" y="4460"/>
                  </a:lnTo>
                  <a:cubicBezTo>
                    <a:pt x="1751" y="4638"/>
                    <a:pt x="1548" y="4722"/>
                    <a:pt x="1548" y="4972"/>
                  </a:cubicBezTo>
                  <a:cubicBezTo>
                    <a:pt x="1548" y="5079"/>
                    <a:pt x="1596" y="5186"/>
                    <a:pt x="1667" y="5269"/>
                  </a:cubicBezTo>
                  <a:cubicBezTo>
                    <a:pt x="1786" y="5376"/>
                    <a:pt x="1870" y="5555"/>
                    <a:pt x="2132" y="5555"/>
                  </a:cubicBezTo>
                  <a:cubicBezTo>
                    <a:pt x="2382" y="5555"/>
                    <a:pt x="2465" y="5353"/>
                    <a:pt x="2644" y="5198"/>
                  </a:cubicBezTo>
                  <a:lnTo>
                    <a:pt x="2763" y="5317"/>
                  </a:lnTo>
                  <a:cubicBezTo>
                    <a:pt x="2620" y="5495"/>
                    <a:pt x="2405" y="5591"/>
                    <a:pt x="2405" y="5841"/>
                  </a:cubicBezTo>
                  <a:cubicBezTo>
                    <a:pt x="2405" y="6079"/>
                    <a:pt x="2608" y="6186"/>
                    <a:pt x="2691" y="6305"/>
                  </a:cubicBezTo>
                  <a:cubicBezTo>
                    <a:pt x="2763" y="6377"/>
                    <a:pt x="2870" y="6424"/>
                    <a:pt x="2989" y="6424"/>
                  </a:cubicBezTo>
                  <a:cubicBezTo>
                    <a:pt x="3239" y="6424"/>
                    <a:pt x="3334" y="6210"/>
                    <a:pt x="3513" y="6067"/>
                  </a:cubicBezTo>
                  <a:cubicBezTo>
                    <a:pt x="3525" y="6079"/>
                    <a:pt x="3620" y="6198"/>
                    <a:pt x="3798" y="6198"/>
                  </a:cubicBezTo>
                  <a:cubicBezTo>
                    <a:pt x="3882" y="6198"/>
                    <a:pt x="3977" y="6162"/>
                    <a:pt x="4048" y="6091"/>
                  </a:cubicBezTo>
                  <a:lnTo>
                    <a:pt x="4310" y="5829"/>
                  </a:lnTo>
                  <a:cubicBezTo>
                    <a:pt x="4453" y="5686"/>
                    <a:pt x="4453" y="5472"/>
                    <a:pt x="4310" y="5329"/>
                  </a:cubicBezTo>
                  <a:lnTo>
                    <a:pt x="4287" y="5305"/>
                  </a:lnTo>
                  <a:lnTo>
                    <a:pt x="6239" y="3352"/>
                  </a:lnTo>
                  <a:cubicBezTo>
                    <a:pt x="6930" y="3924"/>
                    <a:pt x="7335" y="4733"/>
                    <a:pt x="7335" y="5626"/>
                  </a:cubicBezTo>
                  <a:cubicBezTo>
                    <a:pt x="7335" y="6555"/>
                    <a:pt x="6906" y="7412"/>
                    <a:pt x="6156" y="7984"/>
                  </a:cubicBezTo>
                  <a:cubicBezTo>
                    <a:pt x="5690" y="7638"/>
                    <a:pt x="5153" y="7470"/>
                    <a:pt x="4619" y="7470"/>
                  </a:cubicBezTo>
                  <a:cubicBezTo>
                    <a:pt x="3993" y="7470"/>
                    <a:pt x="3371" y="7701"/>
                    <a:pt x="2870" y="8151"/>
                  </a:cubicBezTo>
                  <a:cubicBezTo>
                    <a:pt x="2644" y="8008"/>
                    <a:pt x="2453" y="7853"/>
                    <a:pt x="2274" y="7650"/>
                  </a:cubicBezTo>
                  <a:lnTo>
                    <a:pt x="3025" y="7650"/>
                  </a:lnTo>
                  <a:cubicBezTo>
                    <a:pt x="3239" y="7650"/>
                    <a:pt x="3417" y="7472"/>
                    <a:pt x="3417" y="7258"/>
                  </a:cubicBezTo>
                  <a:lnTo>
                    <a:pt x="3417" y="6996"/>
                  </a:lnTo>
                  <a:cubicBezTo>
                    <a:pt x="3417" y="6781"/>
                    <a:pt x="3239" y="6603"/>
                    <a:pt x="3025" y="6603"/>
                  </a:cubicBezTo>
                  <a:lnTo>
                    <a:pt x="405" y="6603"/>
                  </a:lnTo>
                  <a:cubicBezTo>
                    <a:pt x="179" y="6603"/>
                    <a:pt x="0" y="6781"/>
                    <a:pt x="0" y="6996"/>
                  </a:cubicBezTo>
                  <a:lnTo>
                    <a:pt x="0" y="7258"/>
                  </a:lnTo>
                  <a:cubicBezTo>
                    <a:pt x="0" y="7472"/>
                    <a:pt x="179" y="7650"/>
                    <a:pt x="405" y="7650"/>
                  </a:cubicBezTo>
                  <a:lnTo>
                    <a:pt x="774" y="7650"/>
                  </a:lnTo>
                  <a:cubicBezTo>
                    <a:pt x="1036" y="8162"/>
                    <a:pt x="1548" y="8722"/>
                    <a:pt x="2191" y="9127"/>
                  </a:cubicBezTo>
                  <a:cubicBezTo>
                    <a:pt x="2084" y="9377"/>
                    <a:pt x="2036" y="9651"/>
                    <a:pt x="2012" y="9936"/>
                  </a:cubicBezTo>
                  <a:lnTo>
                    <a:pt x="846" y="9936"/>
                  </a:lnTo>
                  <a:cubicBezTo>
                    <a:pt x="774" y="9936"/>
                    <a:pt x="715" y="9972"/>
                    <a:pt x="703" y="10032"/>
                  </a:cubicBezTo>
                  <a:lnTo>
                    <a:pt x="346" y="10948"/>
                  </a:lnTo>
                  <a:cubicBezTo>
                    <a:pt x="298" y="11044"/>
                    <a:pt x="381" y="11163"/>
                    <a:pt x="488" y="11163"/>
                  </a:cubicBezTo>
                  <a:lnTo>
                    <a:pt x="1393" y="11163"/>
                  </a:lnTo>
                  <a:cubicBezTo>
                    <a:pt x="1489" y="11163"/>
                    <a:pt x="1560" y="11091"/>
                    <a:pt x="1560" y="11008"/>
                  </a:cubicBezTo>
                  <a:cubicBezTo>
                    <a:pt x="1560" y="10913"/>
                    <a:pt x="1489" y="10841"/>
                    <a:pt x="1393" y="10841"/>
                  </a:cubicBezTo>
                  <a:lnTo>
                    <a:pt x="739" y="10841"/>
                  </a:lnTo>
                  <a:lnTo>
                    <a:pt x="965" y="10258"/>
                  </a:lnTo>
                  <a:lnTo>
                    <a:pt x="8299" y="10258"/>
                  </a:lnTo>
                  <a:lnTo>
                    <a:pt x="8525" y="10841"/>
                  </a:lnTo>
                  <a:lnTo>
                    <a:pt x="2167" y="10841"/>
                  </a:lnTo>
                  <a:cubicBezTo>
                    <a:pt x="2084" y="10841"/>
                    <a:pt x="2012" y="10913"/>
                    <a:pt x="2012" y="11008"/>
                  </a:cubicBezTo>
                  <a:cubicBezTo>
                    <a:pt x="2012" y="11091"/>
                    <a:pt x="2084" y="11163"/>
                    <a:pt x="2167" y="11163"/>
                  </a:cubicBezTo>
                  <a:lnTo>
                    <a:pt x="8763" y="11163"/>
                  </a:lnTo>
                  <a:cubicBezTo>
                    <a:pt x="8882" y="11163"/>
                    <a:pt x="8954" y="11044"/>
                    <a:pt x="8918" y="10948"/>
                  </a:cubicBezTo>
                  <a:lnTo>
                    <a:pt x="8561" y="10044"/>
                  </a:lnTo>
                  <a:cubicBezTo>
                    <a:pt x="8525" y="9984"/>
                    <a:pt x="8466" y="9936"/>
                    <a:pt x="8406" y="9936"/>
                  </a:cubicBezTo>
                  <a:lnTo>
                    <a:pt x="7251" y="9936"/>
                  </a:lnTo>
                  <a:cubicBezTo>
                    <a:pt x="7216" y="9555"/>
                    <a:pt x="7132" y="9198"/>
                    <a:pt x="6965" y="8889"/>
                  </a:cubicBezTo>
                  <a:cubicBezTo>
                    <a:pt x="7847" y="8210"/>
                    <a:pt x="8430" y="7174"/>
                    <a:pt x="8525" y="6067"/>
                  </a:cubicBezTo>
                  <a:cubicBezTo>
                    <a:pt x="8537" y="5972"/>
                    <a:pt x="8466" y="5900"/>
                    <a:pt x="8382" y="5888"/>
                  </a:cubicBezTo>
                  <a:cubicBezTo>
                    <a:pt x="8371" y="5886"/>
                    <a:pt x="8360" y="5884"/>
                    <a:pt x="8350" y="5884"/>
                  </a:cubicBezTo>
                  <a:cubicBezTo>
                    <a:pt x="8271" y="5884"/>
                    <a:pt x="8214" y="5958"/>
                    <a:pt x="8204" y="6031"/>
                  </a:cubicBezTo>
                  <a:cubicBezTo>
                    <a:pt x="8097" y="7043"/>
                    <a:pt x="7597" y="7972"/>
                    <a:pt x="6799" y="8603"/>
                  </a:cubicBezTo>
                  <a:cubicBezTo>
                    <a:pt x="6751" y="8543"/>
                    <a:pt x="6715" y="8508"/>
                    <a:pt x="6668" y="8460"/>
                  </a:cubicBezTo>
                  <a:cubicBezTo>
                    <a:pt x="6608" y="8389"/>
                    <a:pt x="6537" y="8293"/>
                    <a:pt x="6454" y="8222"/>
                  </a:cubicBezTo>
                  <a:lnTo>
                    <a:pt x="6430" y="8186"/>
                  </a:lnTo>
                  <a:cubicBezTo>
                    <a:pt x="8037" y="6912"/>
                    <a:pt x="8097" y="4460"/>
                    <a:pt x="6477" y="3114"/>
                  </a:cubicBezTo>
                  <a:lnTo>
                    <a:pt x="6632" y="2948"/>
                  </a:lnTo>
                  <a:cubicBezTo>
                    <a:pt x="6692" y="2888"/>
                    <a:pt x="6692" y="2793"/>
                    <a:pt x="6632" y="2733"/>
                  </a:cubicBezTo>
                  <a:lnTo>
                    <a:pt x="6561" y="2650"/>
                  </a:lnTo>
                  <a:lnTo>
                    <a:pt x="6656" y="2567"/>
                  </a:lnTo>
                  <a:cubicBezTo>
                    <a:pt x="7013" y="2793"/>
                    <a:pt x="7489" y="3305"/>
                    <a:pt x="7799" y="3900"/>
                  </a:cubicBezTo>
                  <a:cubicBezTo>
                    <a:pt x="8037" y="4352"/>
                    <a:pt x="8168" y="4876"/>
                    <a:pt x="8216" y="5376"/>
                  </a:cubicBezTo>
                  <a:cubicBezTo>
                    <a:pt x="8216" y="5465"/>
                    <a:pt x="8287" y="5532"/>
                    <a:pt x="8373" y="5532"/>
                  </a:cubicBezTo>
                  <a:cubicBezTo>
                    <a:pt x="8380" y="5532"/>
                    <a:pt x="8387" y="5532"/>
                    <a:pt x="8394" y="5531"/>
                  </a:cubicBezTo>
                  <a:cubicBezTo>
                    <a:pt x="8478" y="5531"/>
                    <a:pt x="8561" y="5436"/>
                    <a:pt x="8537" y="5353"/>
                  </a:cubicBezTo>
                  <a:cubicBezTo>
                    <a:pt x="8454" y="4138"/>
                    <a:pt x="7858" y="3055"/>
                    <a:pt x="6894" y="2328"/>
                  </a:cubicBezTo>
                  <a:lnTo>
                    <a:pt x="7251" y="1971"/>
                  </a:lnTo>
                  <a:cubicBezTo>
                    <a:pt x="7317" y="2002"/>
                    <a:pt x="7384" y="2017"/>
                    <a:pt x="7446" y="2017"/>
                  </a:cubicBezTo>
                  <a:cubicBezTo>
                    <a:pt x="7551" y="2017"/>
                    <a:pt x="7644" y="1975"/>
                    <a:pt x="7704" y="1900"/>
                  </a:cubicBezTo>
                  <a:lnTo>
                    <a:pt x="7858" y="1745"/>
                  </a:lnTo>
                  <a:cubicBezTo>
                    <a:pt x="8025" y="1578"/>
                    <a:pt x="8025" y="1328"/>
                    <a:pt x="7858" y="1162"/>
                  </a:cubicBezTo>
                  <a:lnTo>
                    <a:pt x="6811" y="126"/>
                  </a:lnTo>
                  <a:cubicBezTo>
                    <a:pt x="6733" y="42"/>
                    <a:pt x="6629" y="1"/>
                    <a:pt x="6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5" name="Google Shape;11043;p59"/>
          <p:cNvGrpSpPr/>
          <p:nvPr/>
        </p:nvGrpSpPr>
        <p:grpSpPr>
          <a:xfrm>
            <a:off x="6371118" y="3525861"/>
            <a:ext cx="569066" cy="684294"/>
            <a:chOff x="7073928" y="2905757"/>
            <a:chExt cx="371395" cy="371809"/>
          </a:xfrm>
        </p:grpSpPr>
        <p:sp>
          <p:nvSpPr>
            <p:cNvPr id="116" name="Google Shape;11044;p59"/>
            <p:cNvSpPr/>
            <p:nvPr/>
          </p:nvSpPr>
          <p:spPr>
            <a:xfrm>
              <a:off x="7073928" y="2905757"/>
              <a:ext cx="371395" cy="371809"/>
            </a:xfrm>
            <a:custGeom>
              <a:avLst/>
              <a:gdLst/>
              <a:ahLst/>
              <a:cxnLst/>
              <a:rect l="l" t="t" r="r" b="b"/>
              <a:pathLst>
                <a:path w="11669" h="11682" extrusionOk="0">
                  <a:moveTo>
                    <a:pt x="3608" y="1811"/>
                  </a:moveTo>
                  <a:cubicBezTo>
                    <a:pt x="3822" y="1811"/>
                    <a:pt x="3989" y="1977"/>
                    <a:pt x="3989" y="2192"/>
                  </a:cubicBezTo>
                  <a:lnTo>
                    <a:pt x="3989" y="2561"/>
                  </a:lnTo>
                  <a:cubicBezTo>
                    <a:pt x="3989" y="2870"/>
                    <a:pt x="3727" y="3120"/>
                    <a:pt x="3417" y="3120"/>
                  </a:cubicBezTo>
                  <a:cubicBezTo>
                    <a:pt x="3411" y="3120"/>
                    <a:pt x="3404" y="3121"/>
                    <a:pt x="3398" y="3121"/>
                  </a:cubicBezTo>
                  <a:cubicBezTo>
                    <a:pt x="3109" y="3121"/>
                    <a:pt x="2870" y="2863"/>
                    <a:pt x="2870" y="2561"/>
                  </a:cubicBezTo>
                  <a:lnTo>
                    <a:pt x="2870" y="2192"/>
                  </a:lnTo>
                  <a:cubicBezTo>
                    <a:pt x="2870" y="1977"/>
                    <a:pt x="3024" y="1811"/>
                    <a:pt x="3239" y="1811"/>
                  </a:cubicBezTo>
                  <a:close/>
                  <a:moveTo>
                    <a:pt x="3596" y="3454"/>
                  </a:moveTo>
                  <a:lnTo>
                    <a:pt x="3596" y="3466"/>
                  </a:lnTo>
                  <a:cubicBezTo>
                    <a:pt x="3632" y="3561"/>
                    <a:pt x="3643" y="3644"/>
                    <a:pt x="3667" y="3704"/>
                  </a:cubicBezTo>
                  <a:lnTo>
                    <a:pt x="3429" y="3942"/>
                  </a:lnTo>
                  <a:lnTo>
                    <a:pt x="3405" y="3942"/>
                  </a:lnTo>
                  <a:lnTo>
                    <a:pt x="3167" y="3704"/>
                  </a:lnTo>
                  <a:cubicBezTo>
                    <a:pt x="3191" y="3644"/>
                    <a:pt x="3215" y="3585"/>
                    <a:pt x="3215" y="3525"/>
                  </a:cubicBezTo>
                  <a:lnTo>
                    <a:pt x="3215" y="3454"/>
                  </a:lnTo>
                  <a:close/>
                  <a:moveTo>
                    <a:pt x="5632" y="5204"/>
                  </a:moveTo>
                  <a:lnTo>
                    <a:pt x="5632" y="7418"/>
                  </a:lnTo>
                  <a:lnTo>
                    <a:pt x="4525" y="8204"/>
                  </a:lnTo>
                  <a:lnTo>
                    <a:pt x="4525" y="5466"/>
                  </a:lnTo>
                  <a:cubicBezTo>
                    <a:pt x="4608" y="5525"/>
                    <a:pt x="4727" y="5573"/>
                    <a:pt x="4846" y="5585"/>
                  </a:cubicBezTo>
                  <a:lnTo>
                    <a:pt x="4977" y="5585"/>
                  </a:lnTo>
                  <a:cubicBezTo>
                    <a:pt x="5120" y="5561"/>
                    <a:pt x="5263" y="5525"/>
                    <a:pt x="5370" y="5418"/>
                  </a:cubicBezTo>
                  <a:lnTo>
                    <a:pt x="5632" y="5204"/>
                  </a:lnTo>
                  <a:close/>
                  <a:moveTo>
                    <a:pt x="2893" y="3930"/>
                  </a:moveTo>
                  <a:lnTo>
                    <a:pt x="3167" y="4204"/>
                  </a:lnTo>
                  <a:cubicBezTo>
                    <a:pt x="3227" y="4263"/>
                    <a:pt x="3310" y="4299"/>
                    <a:pt x="3417" y="4299"/>
                  </a:cubicBezTo>
                  <a:cubicBezTo>
                    <a:pt x="3524" y="4299"/>
                    <a:pt x="3596" y="4275"/>
                    <a:pt x="3667" y="4204"/>
                  </a:cubicBezTo>
                  <a:lnTo>
                    <a:pt x="3905" y="3966"/>
                  </a:lnTo>
                  <a:cubicBezTo>
                    <a:pt x="3989" y="3989"/>
                    <a:pt x="4060" y="4025"/>
                    <a:pt x="4144" y="4025"/>
                  </a:cubicBezTo>
                  <a:cubicBezTo>
                    <a:pt x="4203" y="4025"/>
                    <a:pt x="4263" y="4049"/>
                    <a:pt x="4298" y="4097"/>
                  </a:cubicBezTo>
                  <a:lnTo>
                    <a:pt x="4798" y="4716"/>
                  </a:lnTo>
                  <a:cubicBezTo>
                    <a:pt x="4833" y="4764"/>
                    <a:pt x="4884" y="4789"/>
                    <a:pt x="4935" y="4789"/>
                  </a:cubicBezTo>
                  <a:cubicBezTo>
                    <a:pt x="4971" y="4789"/>
                    <a:pt x="5007" y="4776"/>
                    <a:pt x="5036" y="4751"/>
                  </a:cubicBezTo>
                  <a:lnTo>
                    <a:pt x="5656" y="4263"/>
                  </a:lnTo>
                  <a:cubicBezTo>
                    <a:pt x="5694" y="4231"/>
                    <a:pt x="5747" y="4209"/>
                    <a:pt x="5798" y="4209"/>
                  </a:cubicBezTo>
                  <a:cubicBezTo>
                    <a:pt x="5842" y="4209"/>
                    <a:pt x="5885" y="4225"/>
                    <a:pt x="5918" y="4263"/>
                  </a:cubicBezTo>
                  <a:cubicBezTo>
                    <a:pt x="5965" y="4299"/>
                    <a:pt x="5989" y="4347"/>
                    <a:pt x="5977" y="4406"/>
                  </a:cubicBezTo>
                  <a:cubicBezTo>
                    <a:pt x="5989" y="4454"/>
                    <a:pt x="5965" y="4513"/>
                    <a:pt x="5918" y="4537"/>
                  </a:cubicBezTo>
                  <a:lnTo>
                    <a:pt x="5144" y="5156"/>
                  </a:lnTo>
                  <a:cubicBezTo>
                    <a:pt x="5084" y="5192"/>
                    <a:pt x="5013" y="5228"/>
                    <a:pt x="4929" y="5240"/>
                  </a:cubicBezTo>
                  <a:lnTo>
                    <a:pt x="4858" y="5240"/>
                  </a:lnTo>
                  <a:cubicBezTo>
                    <a:pt x="4751" y="5228"/>
                    <a:pt x="4667" y="5180"/>
                    <a:pt x="4608" y="5109"/>
                  </a:cubicBezTo>
                  <a:lnTo>
                    <a:pt x="4453" y="4930"/>
                  </a:lnTo>
                  <a:cubicBezTo>
                    <a:pt x="4425" y="4884"/>
                    <a:pt x="4369" y="4866"/>
                    <a:pt x="4312" y="4866"/>
                  </a:cubicBezTo>
                  <a:cubicBezTo>
                    <a:pt x="4295" y="4866"/>
                    <a:pt x="4279" y="4868"/>
                    <a:pt x="4263" y="4870"/>
                  </a:cubicBezTo>
                  <a:cubicBezTo>
                    <a:pt x="4191" y="4894"/>
                    <a:pt x="4144" y="4954"/>
                    <a:pt x="4144" y="5037"/>
                  </a:cubicBezTo>
                  <a:lnTo>
                    <a:pt x="4144" y="8454"/>
                  </a:lnTo>
                  <a:lnTo>
                    <a:pt x="3763" y="8740"/>
                  </a:lnTo>
                  <a:lnTo>
                    <a:pt x="3763" y="7145"/>
                  </a:lnTo>
                  <a:cubicBezTo>
                    <a:pt x="3763" y="7061"/>
                    <a:pt x="3691" y="6978"/>
                    <a:pt x="3596" y="6978"/>
                  </a:cubicBezTo>
                  <a:cubicBezTo>
                    <a:pt x="3512" y="6978"/>
                    <a:pt x="3429" y="7061"/>
                    <a:pt x="3429" y="7145"/>
                  </a:cubicBezTo>
                  <a:lnTo>
                    <a:pt x="3429" y="8978"/>
                  </a:lnTo>
                  <a:lnTo>
                    <a:pt x="2870" y="9383"/>
                  </a:lnTo>
                  <a:lnTo>
                    <a:pt x="2870" y="7180"/>
                  </a:lnTo>
                  <a:cubicBezTo>
                    <a:pt x="2870" y="7014"/>
                    <a:pt x="2822" y="6835"/>
                    <a:pt x="2750" y="6680"/>
                  </a:cubicBezTo>
                  <a:lnTo>
                    <a:pt x="2572" y="6347"/>
                  </a:lnTo>
                  <a:cubicBezTo>
                    <a:pt x="2524" y="6240"/>
                    <a:pt x="2500" y="6121"/>
                    <a:pt x="2500" y="6013"/>
                  </a:cubicBezTo>
                  <a:lnTo>
                    <a:pt x="2500" y="4263"/>
                  </a:lnTo>
                  <a:cubicBezTo>
                    <a:pt x="2500" y="4180"/>
                    <a:pt x="2536" y="4120"/>
                    <a:pt x="2596" y="4085"/>
                  </a:cubicBezTo>
                  <a:lnTo>
                    <a:pt x="2893" y="3930"/>
                  </a:lnTo>
                  <a:close/>
                  <a:moveTo>
                    <a:pt x="5810" y="1"/>
                  </a:moveTo>
                  <a:cubicBezTo>
                    <a:pt x="5727" y="1"/>
                    <a:pt x="5656" y="72"/>
                    <a:pt x="5656" y="167"/>
                  </a:cubicBezTo>
                  <a:lnTo>
                    <a:pt x="5656" y="3870"/>
                  </a:lnTo>
                  <a:cubicBezTo>
                    <a:pt x="5596" y="3882"/>
                    <a:pt x="5537" y="3930"/>
                    <a:pt x="5477" y="3977"/>
                  </a:cubicBezTo>
                  <a:lnTo>
                    <a:pt x="5001" y="4358"/>
                  </a:lnTo>
                  <a:lnTo>
                    <a:pt x="4596" y="3870"/>
                  </a:lnTo>
                  <a:cubicBezTo>
                    <a:pt x="4489" y="3739"/>
                    <a:pt x="4346" y="3668"/>
                    <a:pt x="4179" y="3668"/>
                  </a:cubicBezTo>
                  <a:cubicBezTo>
                    <a:pt x="4072" y="3668"/>
                    <a:pt x="3989" y="3573"/>
                    <a:pt x="3989" y="3466"/>
                  </a:cubicBezTo>
                  <a:lnTo>
                    <a:pt x="3989" y="3275"/>
                  </a:lnTo>
                  <a:cubicBezTo>
                    <a:pt x="4203" y="3108"/>
                    <a:pt x="4358" y="2846"/>
                    <a:pt x="4358" y="2549"/>
                  </a:cubicBezTo>
                  <a:lnTo>
                    <a:pt x="4358" y="2180"/>
                  </a:lnTo>
                  <a:cubicBezTo>
                    <a:pt x="4358" y="1775"/>
                    <a:pt x="4024" y="1465"/>
                    <a:pt x="3643" y="1465"/>
                  </a:cubicBezTo>
                  <a:lnTo>
                    <a:pt x="3274" y="1465"/>
                  </a:lnTo>
                  <a:cubicBezTo>
                    <a:pt x="2870" y="1465"/>
                    <a:pt x="2560" y="1787"/>
                    <a:pt x="2560" y="2180"/>
                  </a:cubicBezTo>
                  <a:lnTo>
                    <a:pt x="2560" y="2549"/>
                  </a:lnTo>
                  <a:cubicBezTo>
                    <a:pt x="2560" y="2846"/>
                    <a:pt x="2703" y="3108"/>
                    <a:pt x="2929" y="3275"/>
                  </a:cubicBezTo>
                  <a:lnTo>
                    <a:pt x="2929" y="3525"/>
                  </a:lnTo>
                  <a:lnTo>
                    <a:pt x="2929" y="3549"/>
                  </a:lnTo>
                  <a:lnTo>
                    <a:pt x="2500" y="3751"/>
                  </a:lnTo>
                  <a:cubicBezTo>
                    <a:pt x="2322" y="3847"/>
                    <a:pt x="2203" y="4037"/>
                    <a:pt x="2203" y="4228"/>
                  </a:cubicBezTo>
                  <a:lnTo>
                    <a:pt x="2203" y="5990"/>
                  </a:lnTo>
                  <a:cubicBezTo>
                    <a:pt x="2203" y="6144"/>
                    <a:pt x="2239" y="6323"/>
                    <a:pt x="2322" y="6478"/>
                  </a:cubicBezTo>
                  <a:lnTo>
                    <a:pt x="2500" y="6823"/>
                  </a:lnTo>
                  <a:cubicBezTo>
                    <a:pt x="2536" y="6918"/>
                    <a:pt x="2572" y="7037"/>
                    <a:pt x="2572" y="7145"/>
                  </a:cubicBezTo>
                  <a:lnTo>
                    <a:pt x="2572" y="9597"/>
                  </a:lnTo>
                  <a:lnTo>
                    <a:pt x="83" y="11371"/>
                  </a:lnTo>
                  <a:cubicBezTo>
                    <a:pt x="12" y="11431"/>
                    <a:pt x="0" y="11538"/>
                    <a:pt x="36" y="11609"/>
                  </a:cubicBezTo>
                  <a:cubicBezTo>
                    <a:pt x="74" y="11655"/>
                    <a:pt x="133" y="11682"/>
                    <a:pt x="188" y="11682"/>
                  </a:cubicBezTo>
                  <a:cubicBezTo>
                    <a:pt x="219" y="11682"/>
                    <a:pt x="249" y="11674"/>
                    <a:pt x="274" y="11657"/>
                  </a:cubicBezTo>
                  <a:lnTo>
                    <a:pt x="5846" y="7716"/>
                  </a:lnTo>
                  <a:lnTo>
                    <a:pt x="11406" y="11657"/>
                  </a:lnTo>
                  <a:cubicBezTo>
                    <a:pt x="11442" y="11669"/>
                    <a:pt x="11466" y="11681"/>
                    <a:pt x="11513" y="11681"/>
                  </a:cubicBezTo>
                  <a:cubicBezTo>
                    <a:pt x="11573" y="11681"/>
                    <a:pt x="11621" y="11657"/>
                    <a:pt x="11644" y="11609"/>
                  </a:cubicBezTo>
                  <a:cubicBezTo>
                    <a:pt x="11668" y="11538"/>
                    <a:pt x="11644" y="11431"/>
                    <a:pt x="11573" y="11371"/>
                  </a:cubicBezTo>
                  <a:lnTo>
                    <a:pt x="5977" y="7395"/>
                  </a:lnTo>
                  <a:lnTo>
                    <a:pt x="5977" y="4930"/>
                  </a:lnTo>
                  <a:lnTo>
                    <a:pt x="6144" y="4787"/>
                  </a:lnTo>
                  <a:cubicBezTo>
                    <a:pt x="6263" y="4692"/>
                    <a:pt x="6334" y="4549"/>
                    <a:pt x="6346" y="4394"/>
                  </a:cubicBezTo>
                  <a:cubicBezTo>
                    <a:pt x="6346" y="4228"/>
                    <a:pt x="6287" y="4073"/>
                    <a:pt x="6168" y="3977"/>
                  </a:cubicBezTo>
                  <a:cubicBezTo>
                    <a:pt x="6108" y="3930"/>
                    <a:pt x="6049" y="3882"/>
                    <a:pt x="5977" y="3870"/>
                  </a:cubicBezTo>
                  <a:lnTo>
                    <a:pt x="5977" y="715"/>
                  </a:lnTo>
                  <a:lnTo>
                    <a:pt x="8275" y="715"/>
                  </a:lnTo>
                  <a:lnTo>
                    <a:pt x="8037" y="1191"/>
                  </a:lnTo>
                  <a:cubicBezTo>
                    <a:pt x="8001" y="1239"/>
                    <a:pt x="8001" y="1299"/>
                    <a:pt x="8037" y="1334"/>
                  </a:cubicBezTo>
                  <a:lnTo>
                    <a:pt x="8275" y="1811"/>
                  </a:lnTo>
                  <a:lnTo>
                    <a:pt x="6549" y="1811"/>
                  </a:lnTo>
                  <a:cubicBezTo>
                    <a:pt x="6453" y="1811"/>
                    <a:pt x="6382" y="1894"/>
                    <a:pt x="6382" y="1977"/>
                  </a:cubicBezTo>
                  <a:cubicBezTo>
                    <a:pt x="6382" y="2072"/>
                    <a:pt x="6453" y="2144"/>
                    <a:pt x="6549" y="2144"/>
                  </a:cubicBezTo>
                  <a:lnTo>
                    <a:pt x="8549" y="2144"/>
                  </a:lnTo>
                  <a:cubicBezTo>
                    <a:pt x="8608" y="2144"/>
                    <a:pt x="8668" y="2108"/>
                    <a:pt x="8704" y="2072"/>
                  </a:cubicBezTo>
                  <a:cubicBezTo>
                    <a:pt x="8727" y="2025"/>
                    <a:pt x="8727" y="1953"/>
                    <a:pt x="8716" y="1906"/>
                  </a:cubicBezTo>
                  <a:lnTo>
                    <a:pt x="8394" y="1251"/>
                  </a:lnTo>
                  <a:lnTo>
                    <a:pt x="8716" y="596"/>
                  </a:lnTo>
                  <a:cubicBezTo>
                    <a:pt x="8751" y="537"/>
                    <a:pt x="8751" y="477"/>
                    <a:pt x="8704" y="429"/>
                  </a:cubicBezTo>
                  <a:cubicBezTo>
                    <a:pt x="8668" y="394"/>
                    <a:pt x="8608" y="358"/>
                    <a:pt x="8549" y="358"/>
                  </a:cubicBezTo>
                  <a:lnTo>
                    <a:pt x="5977" y="358"/>
                  </a:lnTo>
                  <a:lnTo>
                    <a:pt x="5977" y="167"/>
                  </a:lnTo>
                  <a:cubicBezTo>
                    <a:pt x="5977" y="72"/>
                    <a:pt x="5906" y="1"/>
                    <a:pt x="5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045;p59"/>
            <p:cNvSpPr/>
            <p:nvPr/>
          </p:nvSpPr>
          <p:spPr>
            <a:xfrm>
              <a:off x="7281188" y="3188513"/>
              <a:ext cx="65596" cy="48473"/>
            </a:xfrm>
            <a:custGeom>
              <a:avLst/>
              <a:gdLst/>
              <a:ahLst/>
              <a:cxnLst/>
              <a:rect l="l" t="t" r="r" b="b"/>
              <a:pathLst>
                <a:path w="2061" h="1523" extrusionOk="0">
                  <a:moveTo>
                    <a:pt x="204" y="1"/>
                  </a:moveTo>
                  <a:cubicBezTo>
                    <a:pt x="151" y="1"/>
                    <a:pt x="97" y="27"/>
                    <a:pt x="60" y="70"/>
                  </a:cubicBezTo>
                  <a:cubicBezTo>
                    <a:pt x="1" y="154"/>
                    <a:pt x="37" y="261"/>
                    <a:pt x="108" y="320"/>
                  </a:cubicBezTo>
                  <a:lnTo>
                    <a:pt x="1775" y="1487"/>
                  </a:lnTo>
                  <a:cubicBezTo>
                    <a:pt x="1799" y="1511"/>
                    <a:pt x="1834" y="1523"/>
                    <a:pt x="1882" y="1523"/>
                  </a:cubicBezTo>
                  <a:cubicBezTo>
                    <a:pt x="1942" y="1523"/>
                    <a:pt x="1977" y="1487"/>
                    <a:pt x="2013" y="1451"/>
                  </a:cubicBezTo>
                  <a:cubicBezTo>
                    <a:pt x="2061" y="1368"/>
                    <a:pt x="2037" y="1261"/>
                    <a:pt x="1965" y="1213"/>
                  </a:cubicBezTo>
                  <a:lnTo>
                    <a:pt x="299" y="35"/>
                  </a:lnTo>
                  <a:cubicBezTo>
                    <a:pt x="271" y="11"/>
                    <a:pt x="237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046;p59"/>
            <p:cNvSpPr/>
            <p:nvPr/>
          </p:nvSpPr>
          <p:spPr>
            <a:xfrm>
              <a:off x="7252034" y="3168080"/>
              <a:ext cx="24634" cy="19287"/>
            </a:xfrm>
            <a:custGeom>
              <a:avLst/>
              <a:gdLst/>
              <a:ahLst/>
              <a:cxnLst/>
              <a:rect l="l" t="t" r="r" b="b"/>
              <a:pathLst>
                <a:path w="774" h="606" extrusionOk="0">
                  <a:moveTo>
                    <a:pt x="201" y="1"/>
                  </a:moveTo>
                  <a:cubicBezTo>
                    <a:pt x="148" y="1"/>
                    <a:pt x="97" y="29"/>
                    <a:pt x="60" y="81"/>
                  </a:cubicBezTo>
                  <a:cubicBezTo>
                    <a:pt x="0" y="153"/>
                    <a:pt x="24" y="260"/>
                    <a:pt x="95" y="319"/>
                  </a:cubicBezTo>
                  <a:lnTo>
                    <a:pt x="476" y="569"/>
                  </a:lnTo>
                  <a:cubicBezTo>
                    <a:pt x="500" y="581"/>
                    <a:pt x="536" y="605"/>
                    <a:pt x="572" y="605"/>
                  </a:cubicBezTo>
                  <a:cubicBezTo>
                    <a:pt x="631" y="605"/>
                    <a:pt x="679" y="569"/>
                    <a:pt x="714" y="522"/>
                  </a:cubicBezTo>
                  <a:cubicBezTo>
                    <a:pt x="774" y="450"/>
                    <a:pt x="750" y="343"/>
                    <a:pt x="667" y="284"/>
                  </a:cubicBezTo>
                  <a:lnTo>
                    <a:pt x="298" y="34"/>
                  </a:lnTo>
                  <a:cubicBezTo>
                    <a:pt x="266" y="11"/>
                    <a:pt x="233" y="1"/>
                    <a:pt x="2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068552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 for you attention!</a:t>
            </a:r>
            <a:endParaRPr dirty="0"/>
          </a:p>
        </p:txBody>
      </p:sp>
      <p:pic>
        <p:nvPicPr>
          <p:cNvPr id="3" name="Google Shape;1794;p47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5558661" y="877117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7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378" y="303300"/>
            <a:ext cx="3189475" cy="18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Problem Setting and Concept</a:t>
            </a:r>
            <a:endParaRPr sz="5400"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714376" y="0"/>
            <a:ext cx="4048124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PROBLEM SETTING</a:t>
            </a:r>
            <a:endParaRPr sz="4000"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23813" y="1581149"/>
            <a:ext cx="3988063" cy="3667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fr-FR" sz="2800" dirty="0" smtClean="0"/>
              <a:t>Automatic translation , Information search , Part of speech tagging are few from NLP application widely spread for most reputed languages like french and English , but what about Arabic ?</a:t>
            </a:r>
            <a:endParaRPr lang="fr-FR"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85100" y="62864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742" y="2575459"/>
            <a:ext cx="3365763" cy="2549406"/>
          </a:xfrm>
          <a:prstGeom prst="rect">
            <a:avLst/>
          </a:prstGeom>
        </p:spPr>
      </p:pic>
      <p:grpSp>
        <p:nvGrpSpPr>
          <p:cNvPr id="10" name="Google Shape;777;p40"/>
          <p:cNvGrpSpPr/>
          <p:nvPr/>
        </p:nvGrpSpPr>
        <p:grpSpPr>
          <a:xfrm>
            <a:off x="5076039" y="406406"/>
            <a:ext cx="3820312" cy="2349485"/>
            <a:chOff x="1041903" y="1936461"/>
            <a:chExt cx="3784285" cy="2246679"/>
          </a:xfrm>
        </p:grpSpPr>
        <p:sp>
          <p:nvSpPr>
            <p:cNvPr id="11" name="Google Shape;778;p40"/>
            <p:cNvSpPr/>
            <p:nvPr/>
          </p:nvSpPr>
          <p:spPr>
            <a:xfrm>
              <a:off x="3948774" y="3433924"/>
              <a:ext cx="188935" cy="13"/>
            </a:xfrm>
            <a:custGeom>
              <a:avLst/>
              <a:gdLst/>
              <a:ahLst/>
              <a:cxnLst/>
              <a:rect l="l" t="t" r="r" b="b"/>
              <a:pathLst>
                <a:path w="14227" h="1" fill="none" extrusionOk="0">
                  <a:moveTo>
                    <a:pt x="1" y="0"/>
                  </a:moveTo>
                  <a:lnTo>
                    <a:pt x="14227" y="0"/>
                  </a:lnTo>
                </a:path>
              </a:pathLst>
            </a:custGeom>
            <a:solidFill>
              <a:srgbClr val="F3F3F3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" name="Google Shape;779;p40"/>
            <p:cNvGrpSpPr/>
            <p:nvPr/>
          </p:nvGrpSpPr>
          <p:grpSpPr>
            <a:xfrm>
              <a:off x="4088698" y="3407857"/>
              <a:ext cx="63780" cy="54671"/>
              <a:chOff x="5402331" y="3937355"/>
              <a:chExt cx="37776" cy="32380"/>
            </a:xfrm>
          </p:grpSpPr>
          <p:sp>
            <p:nvSpPr>
              <p:cNvPr id="813" name="Google Shape;780;p40"/>
              <p:cNvSpPr/>
              <p:nvPr/>
            </p:nvSpPr>
            <p:spPr>
              <a:xfrm>
                <a:off x="5402331" y="3937355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4" y="189"/>
                      <a:pt x="1294" y="609"/>
                    </a:cubicBezTo>
                    <a:cubicBezTo>
                      <a:pt x="0" y="1903"/>
                      <a:pt x="919" y="4117"/>
                      <a:pt x="2746" y="4117"/>
                    </a:cubicBezTo>
                    <a:cubicBezTo>
                      <a:pt x="3883" y="4117"/>
                      <a:pt x="4802" y="3185"/>
                      <a:pt x="4802" y="2060"/>
                    </a:cubicBezTo>
                    <a:cubicBezTo>
                      <a:pt x="4802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4" name="Google Shape;781;p40"/>
              <p:cNvSpPr/>
              <p:nvPr/>
            </p:nvSpPr>
            <p:spPr>
              <a:xfrm>
                <a:off x="5415174" y="3946990"/>
                <a:ext cx="15321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1661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32" y="1416"/>
                    </a:cubicBezTo>
                    <a:cubicBezTo>
                      <a:pt x="701" y="1585"/>
                      <a:pt x="910" y="1661"/>
                      <a:pt x="1114" y="1661"/>
                    </a:cubicBezTo>
                    <a:cubicBezTo>
                      <a:pt x="1540" y="1661"/>
                      <a:pt x="1948" y="1333"/>
                      <a:pt x="1948" y="835"/>
                    </a:cubicBezTo>
                    <a:cubicBezTo>
                      <a:pt x="1948" y="376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" name="Google Shape;782;p40"/>
            <p:cNvGrpSpPr/>
            <p:nvPr/>
          </p:nvGrpSpPr>
          <p:grpSpPr>
            <a:xfrm>
              <a:off x="3910703" y="3407857"/>
              <a:ext cx="63794" cy="54671"/>
              <a:chOff x="5296908" y="3937355"/>
              <a:chExt cx="37783" cy="32380"/>
            </a:xfrm>
          </p:grpSpPr>
          <p:sp>
            <p:nvSpPr>
              <p:cNvPr id="811" name="Google Shape;783;p40"/>
              <p:cNvSpPr/>
              <p:nvPr/>
            </p:nvSpPr>
            <p:spPr>
              <a:xfrm>
                <a:off x="5296908" y="3937355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1" y="1903"/>
                      <a:pt x="920" y="4117"/>
                      <a:pt x="2747" y="4117"/>
                    </a:cubicBezTo>
                    <a:cubicBezTo>
                      <a:pt x="3884" y="4117"/>
                      <a:pt x="4803" y="3185"/>
                      <a:pt x="4803" y="2060"/>
                    </a:cubicBezTo>
                    <a:cubicBezTo>
                      <a:pt x="4803" y="818"/>
                      <a:pt x="3792" y="1"/>
                      <a:pt x="273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2" name="Google Shape;784;p40"/>
              <p:cNvSpPr/>
              <p:nvPr/>
            </p:nvSpPr>
            <p:spPr>
              <a:xfrm>
                <a:off x="5309846" y="3946990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02" y="1"/>
                    </a:moveTo>
                    <a:cubicBezTo>
                      <a:pt x="364" y="1"/>
                      <a:pt x="1" y="896"/>
                      <a:pt x="521" y="1416"/>
                    </a:cubicBezTo>
                    <a:cubicBezTo>
                      <a:pt x="690" y="1585"/>
                      <a:pt x="899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6"/>
                      <a:pt x="1561" y="1"/>
                      <a:pt x="1102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" name="Google Shape;785;p40"/>
            <p:cNvGrpSpPr/>
            <p:nvPr/>
          </p:nvGrpSpPr>
          <p:grpSpPr>
            <a:xfrm>
              <a:off x="2981752" y="2049401"/>
              <a:ext cx="146669" cy="95265"/>
              <a:chOff x="4746712" y="3132773"/>
              <a:chExt cx="86869" cy="56424"/>
            </a:xfrm>
          </p:grpSpPr>
          <p:sp>
            <p:nvSpPr>
              <p:cNvPr id="809" name="Google Shape;786;p40"/>
              <p:cNvSpPr/>
              <p:nvPr/>
            </p:nvSpPr>
            <p:spPr>
              <a:xfrm>
                <a:off x="4746712" y="3132773"/>
                <a:ext cx="86869" cy="56424"/>
              </a:xfrm>
              <a:custGeom>
                <a:avLst/>
                <a:gdLst/>
                <a:ahLst/>
                <a:cxnLst/>
                <a:rect l="l" t="t" r="r" b="b"/>
                <a:pathLst>
                  <a:path w="11045" h="7174" fill="none" extrusionOk="0">
                    <a:moveTo>
                      <a:pt x="0" y="1597"/>
                    </a:moveTo>
                    <a:cubicBezTo>
                      <a:pt x="242" y="1743"/>
                      <a:pt x="3532" y="7174"/>
                      <a:pt x="3532" y="7174"/>
                    </a:cubicBezTo>
                    <a:lnTo>
                      <a:pt x="6290" y="3315"/>
                    </a:lnTo>
                    <a:lnTo>
                      <a:pt x="11044" y="1"/>
                    </a:lnTo>
                    <a:close/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0" name="Google Shape;787;p40"/>
              <p:cNvSpPr/>
              <p:nvPr/>
            </p:nvSpPr>
            <p:spPr>
              <a:xfrm>
                <a:off x="4746712" y="3145334"/>
                <a:ext cx="49479" cy="13520"/>
              </a:xfrm>
              <a:custGeom>
                <a:avLst/>
                <a:gdLst/>
                <a:ahLst/>
                <a:cxnLst/>
                <a:rect l="l" t="t" r="r" b="b"/>
                <a:pathLst>
                  <a:path w="6291" h="1719" fill="none" extrusionOk="0">
                    <a:moveTo>
                      <a:pt x="0" y="0"/>
                    </a:moveTo>
                    <a:lnTo>
                      <a:pt x="6290" y="1718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" name="Google Shape;788;p40"/>
            <p:cNvGrpSpPr/>
            <p:nvPr/>
          </p:nvGrpSpPr>
          <p:grpSpPr>
            <a:xfrm>
              <a:off x="3027206" y="2067235"/>
              <a:ext cx="63780" cy="54790"/>
              <a:chOff x="4773634" y="3143336"/>
              <a:chExt cx="37776" cy="32451"/>
            </a:xfrm>
          </p:grpSpPr>
          <p:sp>
            <p:nvSpPr>
              <p:cNvPr id="807" name="Google Shape;789;p40"/>
              <p:cNvSpPr/>
              <p:nvPr/>
            </p:nvSpPr>
            <p:spPr>
              <a:xfrm>
                <a:off x="4773634" y="3143336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1" y="1900"/>
                      <a:pt x="920" y="4125"/>
                      <a:pt x="2746" y="4125"/>
                    </a:cubicBezTo>
                    <a:cubicBezTo>
                      <a:pt x="3884" y="4125"/>
                      <a:pt x="4803" y="3206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790;p40"/>
              <p:cNvSpPr/>
              <p:nvPr/>
            </p:nvSpPr>
            <p:spPr>
              <a:xfrm>
                <a:off x="4788664" y="315304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95"/>
                      <a:pt x="376" y="1657"/>
                      <a:pt x="835" y="1657"/>
                    </a:cubicBezTo>
                    <a:cubicBezTo>
                      <a:pt x="1295" y="1657"/>
                      <a:pt x="1658" y="1295"/>
                      <a:pt x="1658" y="835"/>
                    </a:cubicBezTo>
                    <a:cubicBezTo>
                      <a:pt x="1658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" name="Google Shape;791;p40"/>
            <p:cNvGrpSpPr/>
            <p:nvPr/>
          </p:nvGrpSpPr>
          <p:grpSpPr>
            <a:xfrm>
              <a:off x="2943680" y="2046825"/>
              <a:ext cx="63780" cy="54804"/>
              <a:chOff x="4724163" y="3131248"/>
              <a:chExt cx="37776" cy="32459"/>
            </a:xfrm>
          </p:grpSpPr>
          <p:sp>
            <p:nvSpPr>
              <p:cNvPr id="805" name="Google Shape;792;p40"/>
              <p:cNvSpPr/>
              <p:nvPr/>
            </p:nvSpPr>
            <p:spPr>
              <a:xfrm>
                <a:off x="4724163" y="3131248"/>
                <a:ext cx="37776" cy="32459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7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00"/>
                      <a:pt x="920" y="4114"/>
                      <a:pt x="2746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6" name="Google Shape;793;p40"/>
              <p:cNvSpPr/>
              <p:nvPr/>
            </p:nvSpPr>
            <p:spPr>
              <a:xfrm>
                <a:off x="4739288" y="314095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" name="Google Shape;794;p40"/>
            <p:cNvGrpSpPr/>
            <p:nvPr/>
          </p:nvGrpSpPr>
          <p:grpSpPr>
            <a:xfrm>
              <a:off x="2995881" y="2122477"/>
              <a:ext cx="54631" cy="46929"/>
              <a:chOff x="4755081" y="3176054"/>
              <a:chExt cx="32357" cy="27795"/>
            </a:xfrm>
          </p:grpSpPr>
          <p:sp>
            <p:nvSpPr>
              <p:cNvPr id="803" name="Google Shape;795;p40"/>
              <p:cNvSpPr/>
              <p:nvPr/>
            </p:nvSpPr>
            <p:spPr>
              <a:xfrm>
                <a:off x="4755081" y="3176054"/>
                <a:ext cx="32357" cy="27795"/>
              </a:xfrm>
              <a:custGeom>
                <a:avLst/>
                <a:gdLst/>
                <a:ahLst/>
                <a:cxnLst/>
                <a:rect l="l" t="t" r="r" b="b"/>
                <a:pathLst>
                  <a:path w="4114" h="3534" extrusionOk="0">
                    <a:moveTo>
                      <a:pt x="2338" y="0"/>
                    </a:moveTo>
                    <a:cubicBezTo>
                      <a:pt x="1904" y="0"/>
                      <a:pt x="1462" y="162"/>
                      <a:pt x="1101" y="522"/>
                    </a:cubicBezTo>
                    <a:cubicBezTo>
                      <a:pt x="1" y="1635"/>
                      <a:pt x="787" y="3534"/>
                      <a:pt x="2360" y="3534"/>
                    </a:cubicBezTo>
                    <a:cubicBezTo>
                      <a:pt x="3327" y="3534"/>
                      <a:pt x="4114" y="2735"/>
                      <a:pt x="4114" y="1768"/>
                    </a:cubicBezTo>
                    <a:cubicBezTo>
                      <a:pt x="4114" y="704"/>
                      <a:pt x="3245" y="0"/>
                      <a:pt x="23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4" name="Google Shape;796;p40"/>
              <p:cNvSpPr/>
              <p:nvPr/>
            </p:nvSpPr>
            <p:spPr>
              <a:xfrm>
                <a:off x="4767924" y="3185768"/>
                <a:ext cx="9902" cy="8392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067" extrusionOk="0">
                    <a:moveTo>
                      <a:pt x="714" y="0"/>
                    </a:moveTo>
                    <a:cubicBezTo>
                      <a:pt x="243" y="0"/>
                      <a:pt x="1" y="569"/>
                      <a:pt x="339" y="908"/>
                    </a:cubicBezTo>
                    <a:cubicBezTo>
                      <a:pt x="449" y="1017"/>
                      <a:pt x="584" y="1066"/>
                      <a:pt x="716" y="1066"/>
                    </a:cubicBezTo>
                    <a:cubicBezTo>
                      <a:pt x="993" y="1066"/>
                      <a:pt x="1259" y="852"/>
                      <a:pt x="1259" y="533"/>
                    </a:cubicBezTo>
                    <a:cubicBezTo>
                      <a:pt x="1259" y="230"/>
                      <a:pt x="1017" y="0"/>
                      <a:pt x="71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" name="Google Shape;797;p40"/>
            <p:cNvGrpSpPr/>
            <p:nvPr/>
          </p:nvGrpSpPr>
          <p:grpSpPr>
            <a:xfrm>
              <a:off x="3092912" y="2027211"/>
              <a:ext cx="54790" cy="46942"/>
              <a:chOff x="4812550" y="3119631"/>
              <a:chExt cx="32451" cy="27803"/>
            </a:xfrm>
          </p:grpSpPr>
          <p:sp>
            <p:nvSpPr>
              <p:cNvPr id="801" name="Google Shape;798;p40"/>
              <p:cNvSpPr/>
              <p:nvPr/>
            </p:nvSpPr>
            <p:spPr>
              <a:xfrm>
                <a:off x="4812550" y="3119631"/>
                <a:ext cx="32451" cy="27803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535" extrusionOk="0">
                    <a:moveTo>
                      <a:pt x="2350" y="1"/>
                    </a:moveTo>
                    <a:cubicBezTo>
                      <a:pt x="1916" y="1"/>
                      <a:pt x="1473" y="162"/>
                      <a:pt x="1113" y="522"/>
                    </a:cubicBezTo>
                    <a:cubicBezTo>
                      <a:pt x="0" y="1635"/>
                      <a:pt x="798" y="3534"/>
                      <a:pt x="2371" y="3534"/>
                    </a:cubicBezTo>
                    <a:cubicBezTo>
                      <a:pt x="3339" y="3534"/>
                      <a:pt x="4125" y="2748"/>
                      <a:pt x="4125" y="1768"/>
                    </a:cubicBezTo>
                    <a:cubicBezTo>
                      <a:pt x="4125" y="705"/>
                      <a:pt x="3256" y="1"/>
                      <a:pt x="235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2" name="Google Shape;799;p40"/>
              <p:cNvSpPr/>
              <p:nvPr/>
            </p:nvSpPr>
            <p:spPr>
              <a:xfrm>
                <a:off x="4826912" y="3129352"/>
                <a:ext cx="8478" cy="8376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065" extrusionOk="0">
                    <a:moveTo>
                      <a:pt x="533" y="0"/>
                    </a:moveTo>
                    <a:cubicBezTo>
                      <a:pt x="243" y="0"/>
                      <a:pt x="1" y="242"/>
                      <a:pt x="1" y="532"/>
                    </a:cubicBezTo>
                    <a:cubicBezTo>
                      <a:pt x="1" y="835"/>
                      <a:pt x="243" y="1065"/>
                      <a:pt x="533" y="1065"/>
                    </a:cubicBezTo>
                    <a:cubicBezTo>
                      <a:pt x="835" y="1065"/>
                      <a:pt x="1077" y="835"/>
                      <a:pt x="1077" y="532"/>
                    </a:cubicBezTo>
                    <a:cubicBezTo>
                      <a:pt x="1077" y="242"/>
                      <a:pt x="835" y="0"/>
                      <a:pt x="53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" name="Google Shape;800;p40"/>
            <p:cNvGrpSpPr/>
            <p:nvPr/>
          </p:nvGrpSpPr>
          <p:grpSpPr>
            <a:xfrm>
              <a:off x="4093678" y="3585401"/>
              <a:ext cx="401114" cy="369164"/>
              <a:chOff x="5405280" y="4042510"/>
              <a:chExt cx="237570" cy="218647"/>
            </a:xfrm>
          </p:grpSpPr>
          <p:sp>
            <p:nvSpPr>
              <p:cNvPr id="795" name="Google Shape;801;p40"/>
              <p:cNvSpPr/>
              <p:nvPr/>
            </p:nvSpPr>
            <p:spPr>
              <a:xfrm>
                <a:off x="5405280" y="4042510"/>
                <a:ext cx="144999" cy="173832"/>
              </a:xfrm>
              <a:custGeom>
                <a:avLst/>
                <a:gdLst/>
                <a:ahLst/>
                <a:cxnLst/>
                <a:rect l="l" t="t" r="r" b="b"/>
                <a:pathLst>
                  <a:path w="18436" h="22102" fill="none" extrusionOk="0">
                    <a:moveTo>
                      <a:pt x="0" y="12037"/>
                    </a:moveTo>
                    <a:cubicBezTo>
                      <a:pt x="702" y="12073"/>
                      <a:pt x="12302" y="22101"/>
                      <a:pt x="12302" y="22101"/>
                    </a:cubicBezTo>
                    <a:lnTo>
                      <a:pt x="11819" y="13005"/>
                    </a:lnTo>
                    <a:lnTo>
                      <a:pt x="18435" y="1"/>
                    </a:lnTo>
                    <a:lnTo>
                      <a:pt x="0" y="1252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6" name="Google Shape;802;p40"/>
              <p:cNvSpPr/>
              <p:nvPr/>
            </p:nvSpPr>
            <p:spPr>
              <a:xfrm>
                <a:off x="5502036" y="4125093"/>
                <a:ext cx="134350" cy="135585"/>
              </a:xfrm>
              <a:custGeom>
                <a:avLst/>
                <a:gdLst/>
                <a:ahLst/>
                <a:cxnLst/>
                <a:rect l="l" t="t" r="r" b="b"/>
                <a:pathLst>
                  <a:path w="17082" h="17239" fill="none" extrusionOk="0">
                    <a:moveTo>
                      <a:pt x="13513" y="17239"/>
                    </a:moveTo>
                    <a:lnTo>
                      <a:pt x="12690" y="8614"/>
                    </a:lnTo>
                    <a:lnTo>
                      <a:pt x="17081" y="1"/>
                    </a:lnTo>
                    <a:lnTo>
                      <a:pt x="0" y="2021"/>
                    </a:lnTo>
                    <a:close/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7" name="Google Shape;803;p40"/>
              <p:cNvSpPr/>
              <p:nvPr/>
            </p:nvSpPr>
            <p:spPr>
              <a:xfrm>
                <a:off x="5543704" y="4042990"/>
                <a:ext cx="99146" cy="81639"/>
              </a:xfrm>
              <a:custGeom>
                <a:avLst/>
                <a:gdLst/>
                <a:ahLst/>
                <a:cxnLst/>
                <a:rect l="l" t="t" r="r" b="b"/>
                <a:pathLst>
                  <a:path w="12606" h="10380" fill="none" extrusionOk="0">
                    <a:moveTo>
                      <a:pt x="1" y="0"/>
                    </a:moveTo>
                    <a:lnTo>
                      <a:pt x="12606" y="1037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8" name="Google Shape;804;p40"/>
              <p:cNvSpPr/>
              <p:nvPr/>
            </p:nvSpPr>
            <p:spPr>
              <a:xfrm>
                <a:off x="5501941" y="4140980"/>
                <a:ext cx="103708" cy="51862"/>
              </a:xfrm>
              <a:custGeom>
                <a:avLst/>
                <a:gdLst/>
                <a:ahLst/>
                <a:cxnLst/>
                <a:rect l="l" t="t" r="r" b="b"/>
                <a:pathLst>
                  <a:path w="13186" h="6594" fill="none" extrusionOk="0">
                    <a:moveTo>
                      <a:pt x="13186" y="6594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9" name="Google Shape;805;p40"/>
              <p:cNvSpPr/>
              <p:nvPr/>
            </p:nvSpPr>
            <p:spPr>
              <a:xfrm>
                <a:off x="5495854" y="4211010"/>
                <a:ext cx="105989" cy="50147"/>
              </a:xfrm>
              <a:custGeom>
                <a:avLst/>
                <a:gdLst/>
                <a:ahLst/>
                <a:cxnLst/>
                <a:rect l="l" t="t" r="r" b="b"/>
                <a:pathLst>
                  <a:path w="13476" h="6376" fill="none" extrusionOk="0">
                    <a:moveTo>
                      <a:pt x="0" y="0"/>
                    </a:moveTo>
                    <a:lnTo>
                      <a:pt x="13476" y="6375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0" name="Google Shape;806;p40"/>
              <p:cNvSpPr/>
              <p:nvPr/>
            </p:nvSpPr>
            <p:spPr>
              <a:xfrm>
                <a:off x="5405280" y="4134420"/>
                <a:ext cx="96669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12291" h="835" fill="none" extrusionOk="0">
                    <a:moveTo>
                      <a:pt x="12290" y="83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" name="Google Shape;807;p40"/>
            <p:cNvGrpSpPr/>
            <p:nvPr/>
          </p:nvGrpSpPr>
          <p:grpSpPr>
            <a:xfrm>
              <a:off x="4055765" y="3725603"/>
              <a:ext cx="63780" cy="54671"/>
              <a:chOff x="5382826" y="4125549"/>
              <a:chExt cx="37776" cy="32380"/>
            </a:xfrm>
          </p:grpSpPr>
          <p:sp>
            <p:nvSpPr>
              <p:cNvPr id="793" name="Google Shape;808;p40"/>
              <p:cNvSpPr/>
              <p:nvPr/>
            </p:nvSpPr>
            <p:spPr>
              <a:xfrm>
                <a:off x="5382826" y="4125549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4" y="0"/>
                    </a:moveTo>
                    <a:cubicBezTo>
                      <a:pt x="2229" y="0"/>
                      <a:pt x="1714" y="188"/>
                      <a:pt x="1295" y="608"/>
                    </a:cubicBezTo>
                    <a:cubicBezTo>
                      <a:pt x="0" y="1902"/>
                      <a:pt x="907" y="4116"/>
                      <a:pt x="2746" y="4116"/>
                    </a:cubicBezTo>
                    <a:cubicBezTo>
                      <a:pt x="3871" y="4116"/>
                      <a:pt x="4790" y="3197"/>
                      <a:pt x="4803" y="2060"/>
                    </a:cubicBezTo>
                    <a:cubicBezTo>
                      <a:pt x="4794" y="817"/>
                      <a:pt x="3787" y="0"/>
                      <a:pt x="273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4" name="Google Shape;809;p40"/>
              <p:cNvSpPr/>
              <p:nvPr/>
            </p:nvSpPr>
            <p:spPr>
              <a:xfrm>
                <a:off x="5395669" y="4135176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13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" name="Google Shape;810;p40"/>
            <p:cNvGrpSpPr/>
            <p:nvPr/>
          </p:nvGrpSpPr>
          <p:grpSpPr>
            <a:xfrm>
              <a:off x="4212540" y="3843855"/>
              <a:ext cx="63794" cy="54644"/>
              <a:chOff x="5475680" y="4195587"/>
              <a:chExt cx="37783" cy="32364"/>
            </a:xfrm>
          </p:grpSpPr>
          <p:sp>
            <p:nvSpPr>
              <p:cNvPr id="791" name="Google Shape;811;p40"/>
              <p:cNvSpPr/>
              <p:nvPr/>
            </p:nvSpPr>
            <p:spPr>
              <a:xfrm>
                <a:off x="5475680" y="4195587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1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2" name="Google Shape;812;p40"/>
              <p:cNvSpPr/>
              <p:nvPr/>
            </p:nvSpPr>
            <p:spPr>
              <a:xfrm>
                <a:off x="5488523" y="4205300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16"/>
                    </a:cubicBezTo>
                    <a:cubicBezTo>
                      <a:pt x="700" y="1583"/>
                      <a:pt x="905" y="1657"/>
                      <a:pt x="1106" y="1657"/>
                    </a:cubicBezTo>
                    <a:cubicBezTo>
                      <a:pt x="1531" y="1657"/>
                      <a:pt x="1940" y="1324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" name="Google Shape;813;p40"/>
            <p:cNvGrpSpPr/>
            <p:nvPr/>
          </p:nvGrpSpPr>
          <p:grpSpPr>
            <a:xfrm>
              <a:off x="4308603" y="3559546"/>
              <a:ext cx="56238" cy="54472"/>
              <a:chOff x="5532575" y="4027197"/>
              <a:chExt cx="33308" cy="32262"/>
            </a:xfrm>
          </p:grpSpPr>
          <p:sp>
            <p:nvSpPr>
              <p:cNvPr id="789" name="Google Shape;814;p40"/>
              <p:cNvSpPr/>
              <p:nvPr/>
            </p:nvSpPr>
            <p:spPr>
              <a:xfrm>
                <a:off x="5532575" y="4027197"/>
                <a:ext cx="33308" cy="32262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4102" extrusionOk="0">
                    <a:moveTo>
                      <a:pt x="1984" y="0"/>
                    </a:moveTo>
                    <a:cubicBezTo>
                      <a:pt x="871" y="49"/>
                      <a:pt x="0" y="1004"/>
                      <a:pt x="37" y="2117"/>
                    </a:cubicBezTo>
                    <a:cubicBezTo>
                      <a:pt x="73" y="3227"/>
                      <a:pt x="980" y="4101"/>
                      <a:pt x="2084" y="4101"/>
                    </a:cubicBezTo>
                    <a:cubicBezTo>
                      <a:pt x="2099" y="4101"/>
                      <a:pt x="2114" y="4101"/>
                      <a:pt x="2130" y="4101"/>
                    </a:cubicBezTo>
                    <a:lnTo>
                      <a:pt x="2275" y="4101"/>
                    </a:lnTo>
                    <a:cubicBezTo>
                      <a:pt x="3375" y="4028"/>
                      <a:pt x="4234" y="3085"/>
                      <a:pt x="4186" y="1984"/>
                    </a:cubicBezTo>
                    <a:cubicBezTo>
                      <a:pt x="4150" y="871"/>
                      <a:pt x="3242" y="0"/>
                      <a:pt x="21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0" name="Google Shape;815;p40"/>
              <p:cNvSpPr/>
              <p:nvPr/>
            </p:nvSpPr>
            <p:spPr>
              <a:xfrm>
                <a:off x="5540661" y="4036792"/>
                <a:ext cx="15502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661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50"/>
                      <a:pt x="1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8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3" name="Google Shape;816;p40"/>
            <p:cNvGrpSpPr/>
            <p:nvPr/>
          </p:nvGrpSpPr>
          <p:grpSpPr>
            <a:xfrm>
              <a:off x="4406750" y="3927873"/>
              <a:ext cx="56556" cy="54485"/>
              <a:chOff x="5590706" y="4245348"/>
              <a:chExt cx="33497" cy="32270"/>
            </a:xfrm>
          </p:grpSpPr>
          <p:sp>
            <p:nvSpPr>
              <p:cNvPr id="787" name="Google Shape;817;p40"/>
              <p:cNvSpPr/>
              <p:nvPr/>
            </p:nvSpPr>
            <p:spPr>
              <a:xfrm>
                <a:off x="5590706" y="4245348"/>
                <a:ext cx="33497" cy="322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4103" extrusionOk="0">
                    <a:moveTo>
                      <a:pt x="2175" y="0"/>
                    </a:moveTo>
                    <a:cubicBezTo>
                      <a:pt x="2160" y="0"/>
                      <a:pt x="2145" y="1"/>
                      <a:pt x="2130" y="1"/>
                    </a:cubicBezTo>
                    <a:lnTo>
                      <a:pt x="1984" y="1"/>
                    </a:lnTo>
                    <a:cubicBezTo>
                      <a:pt x="872" y="49"/>
                      <a:pt x="1" y="993"/>
                      <a:pt x="37" y="2118"/>
                    </a:cubicBezTo>
                    <a:cubicBezTo>
                      <a:pt x="73" y="3228"/>
                      <a:pt x="980" y="4102"/>
                      <a:pt x="2085" y="4102"/>
                    </a:cubicBezTo>
                    <a:cubicBezTo>
                      <a:pt x="2100" y="4102"/>
                      <a:pt x="2115" y="4102"/>
                      <a:pt x="2130" y="4102"/>
                    </a:cubicBezTo>
                    <a:lnTo>
                      <a:pt x="2275" y="4102"/>
                    </a:lnTo>
                    <a:cubicBezTo>
                      <a:pt x="3388" y="4041"/>
                      <a:pt x="4259" y="3098"/>
                      <a:pt x="4222" y="1985"/>
                    </a:cubicBezTo>
                    <a:cubicBezTo>
                      <a:pt x="4175" y="875"/>
                      <a:pt x="3279" y="0"/>
                      <a:pt x="217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8" name="Google Shape;818;p40"/>
              <p:cNvSpPr/>
              <p:nvPr/>
            </p:nvSpPr>
            <p:spPr>
              <a:xfrm>
                <a:off x="5598791" y="4254944"/>
                <a:ext cx="1540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659" extrusionOk="0">
                    <a:moveTo>
                      <a:pt x="1106" y="0"/>
                    </a:moveTo>
                    <a:cubicBezTo>
                      <a:pt x="1085" y="0"/>
                      <a:pt x="1063" y="1"/>
                      <a:pt x="1041" y="3"/>
                    </a:cubicBezTo>
                    <a:cubicBezTo>
                      <a:pt x="303" y="51"/>
                      <a:pt x="1" y="970"/>
                      <a:pt x="557" y="1454"/>
                    </a:cubicBezTo>
                    <a:cubicBezTo>
                      <a:pt x="720" y="1596"/>
                      <a:pt x="909" y="1659"/>
                      <a:pt x="1093" y="1659"/>
                    </a:cubicBezTo>
                    <a:cubicBezTo>
                      <a:pt x="1538" y="1659"/>
                      <a:pt x="1958" y="1290"/>
                      <a:pt x="1924" y="777"/>
                    </a:cubicBezTo>
                    <a:cubicBezTo>
                      <a:pt x="1901" y="339"/>
                      <a:pt x="1538" y="0"/>
                      <a:pt x="110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4" name="Google Shape;819;p40"/>
            <p:cNvGrpSpPr/>
            <p:nvPr/>
          </p:nvGrpSpPr>
          <p:grpSpPr>
            <a:xfrm>
              <a:off x="4453984" y="3698805"/>
              <a:ext cx="55906" cy="54631"/>
              <a:chOff x="5618681" y="4109677"/>
              <a:chExt cx="33112" cy="32357"/>
            </a:xfrm>
          </p:grpSpPr>
          <p:sp>
            <p:nvSpPr>
              <p:cNvPr id="785" name="Google Shape;820;p40"/>
              <p:cNvSpPr/>
              <p:nvPr/>
            </p:nvSpPr>
            <p:spPr>
              <a:xfrm>
                <a:off x="5618681" y="4109677"/>
                <a:ext cx="33112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4114" extrusionOk="0">
                    <a:moveTo>
                      <a:pt x="1984" y="1"/>
                    </a:moveTo>
                    <a:cubicBezTo>
                      <a:pt x="871" y="61"/>
                      <a:pt x="0" y="1005"/>
                      <a:pt x="36" y="2130"/>
                    </a:cubicBezTo>
                    <a:cubicBezTo>
                      <a:pt x="84" y="3235"/>
                      <a:pt x="992" y="4114"/>
                      <a:pt x="2106" y="4114"/>
                    </a:cubicBezTo>
                    <a:cubicBezTo>
                      <a:pt x="2114" y="4114"/>
                      <a:pt x="2121" y="4114"/>
                      <a:pt x="2129" y="4114"/>
                    </a:cubicBezTo>
                    <a:lnTo>
                      <a:pt x="2274" y="4114"/>
                    </a:lnTo>
                    <a:cubicBezTo>
                      <a:pt x="3375" y="4029"/>
                      <a:pt x="4210" y="3086"/>
                      <a:pt x="4173" y="1985"/>
                    </a:cubicBezTo>
                    <a:cubicBezTo>
                      <a:pt x="4137" y="884"/>
                      <a:pt x="3230" y="13"/>
                      <a:pt x="2129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6" name="Google Shape;821;p40"/>
              <p:cNvSpPr/>
              <p:nvPr/>
            </p:nvSpPr>
            <p:spPr>
              <a:xfrm>
                <a:off x="5626767" y="4119280"/>
                <a:ext cx="15494" cy="13056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660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62"/>
                      <a:pt x="0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7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" name="Google Shape;822;p40"/>
            <p:cNvGrpSpPr/>
            <p:nvPr/>
          </p:nvGrpSpPr>
          <p:grpSpPr>
            <a:xfrm>
              <a:off x="4218649" y="3730184"/>
              <a:ext cx="53024" cy="45428"/>
              <a:chOff x="5479298" y="4128262"/>
              <a:chExt cx="31405" cy="26906"/>
            </a:xfrm>
          </p:grpSpPr>
          <p:sp>
            <p:nvSpPr>
              <p:cNvPr id="783" name="Google Shape;823;p40"/>
              <p:cNvSpPr/>
              <p:nvPr/>
            </p:nvSpPr>
            <p:spPr>
              <a:xfrm>
                <a:off x="5479298" y="4128262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4" name="Google Shape;824;p40"/>
              <p:cNvSpPr/>
              <p:nvPr/>
            </p:nvSpPr>
            <p:spPr>
              <a:xfrm>
                <a:off x="5493471" y="413793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8" y="1"/>
                      <a:pt x="1" y="218"/>
                      <a:pt x="1" y="485"/>
                    </a:cubicBezTo>
                    <a:cubicBezTo>
                      <a:pt x="1" y="751"/>
                      <a:pt x="218" y="968"/>
                      <a:pt x="485" y="968"/>
                    </a:cubicBezTo>
                    <a:cubicBezTo>
                      <a:pt x="751" y="968"/>
                      <a:pt x="968" y="751"/>
                      <a:pt x="968" y="485"/>
                    </a:cubicBezTo>
                    <a:cubicBezTo>
                      <a:pt x="968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" name="Google Shape;825;p40"/>
            <p:cNvGrpSpPr/>
            <p:nvPr/>
          </p:nvGrpSpPr>
          <p:grpSpPr>
            <a:xfrm>
              <a:off x="4393577" y="3817735"/>
              <a:ext cx="53183" cy="45415"/>
              <a:chOff x="5582903" y="4180116"/>
              <a:chExt cx="31499" cy="26898"/>
            </a:xfrm>
          </p:grpSpPr>
          <p:sp>
            <p:nvSpPr>
              <p:cNvPr id="781" name="Google Shape;826;p40"/>
              <p:cNvSpPr/>
              <p:nvPr/>
            </p:nvSpPr>
            <p:spPr>
              <a:xfrm>
                <a:off x="5582903" y="4180116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1"/>
                    </a:moveTo>
                    <a:cubicBezTo>
                      <a:pt x="1855" y="1"/>
                      <a:pt x="1425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2" name="Google Shape;827;p40"/>
              <p:cNvSpPr/>
              <p:nvPr/>
            </p:nvSpPr>
            <p:spPr>
              <a:xfrm>
                <a:off x="5597084" y="4189790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" name="Google Shape;828;p40"/>
            <p:cNvGrpSpPr/>
            <p:nvPr/>
          </p:nvGrpSpPr>
          <p:grpSpPr>
            <a:xfrm>
              <a:off x="1721230" y="2235576"/>
              <a:ext cx="100577" cy="96554"/>
              <a:chOff x="4000135" y="3243041"/>
              <a:chExt cx="59570" cy="57186"/>
            </a:xfrm>
          </p:grpSpPr>
          <p:sp>
            <p:nvSpPr>
              <p:cNvPr id="778" name="Google Shape;829;p40"/>
              <p:cNvSpPr/>
              <p:nvPr/>
            </p:nvSpPr>
            <p:spPr>
              <a:xfrm>
                <a:off x="4000135" y="3243041"/>
                <a:ext cx="59570" cy="57092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7259" fill="none" extrusionOk="0">
                    <a:moveTo>
                      <a:pt x="1" y="2323"/>
                    </a:moveTo>
                    <a:lnTo>
                      <a:pt x="2577" y="7259"/>
                    </a:lnTo>
                    <a:lnTo>
                      <a:pt x="7573" y="4114"/>
                    </a:lnTo>
                    <a:lnTo>
                      <a:pt x="5541" y="1"/>
                    </a:lnTo>
                    <a:lnTo>
                      <a:pt x="352" y="2323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9" name="Google Shape;830;p40"/>
              <p:cNvSpPr/>
              <p:nvPr/>
            </p:nvSpPr>
            <p:spPr>
              <a:xfrm>
                <a:off x="4024210" y="3246847"/>
                <a:ext cx="15706" cy="5338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6787" fill="none" extrusionOk="0">
                    <a:moveTo>
                      <a:pt x="0" y="6787"/>
                    </a:moveTo>
                    <a:lnTo>
                      <a:pt x="1996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0" name="Google Shape;831;p40"/>
              <p:cNvSpPr/>
              <p:nvPr/>
            </p:nvSpPr>
            <p:spPr>
              <a:xfrm>
                <a:off x="4002896" y="3261311"/>
                <a:ext cx="56809" cy="14086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91" fill="none" extrusionOk="0">
                    <a:moveTo>
                      <a:pt x="7222" y="1791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" name="Google Shape;832;p40"/>
            <p:cNvGrpSpPr/>
            <p:nvPr/>
          </p:nvGrpSpPr>
          <p:grpSpPr>
            <a:xfrm>
              <a:off x="1683318" y="2240357"/>
              <a:ext cx="63794" cy="54671"/>
              <a:chOff x="3977681" y="3245872"/>
              <a:chExt cx="37783" cy="32380"/>
            </a:xfrm>
          </p:grpSpPr>
          <p:sp>
            <p:nvSpPr>
              <p:cNvPr id="776" name="Google Shape;833;p40"/>
              <p:cNvSpPr/>
              <p:nvPr/>
            </p:nvSpPr>
            <p:spPr>
              <a:xfrm>
                <a:off x="3977681" y="3245872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26" y="1"/>
                    </a:moveTo>
                    <a:cubicBezTo>
                      <a:pt x="2219" y="1"/>
                      <a:pt x="1703" y="189"/>
                      <a:pt x="1283" y="608"/>
                    </a:cubicBezTo>
                    <a:cubicBezTo>
                      <a:pt x="1" y="1903"/>
                      <a:pt x="908" y="4117"/>
                      <a:pt x="2747" y="4117"/>
                    </a:cubicBezTo>
                    <a:cubicBezTo>
                      <a:pt x="3872" y="4104"/>
                      <a:pt x="4791" y="3185"/>
                      <a:pt x="4803" y="2060"/>
                    </a:cubicBezTo>
                    <a:cubicBezTo>
                      <a:pt x="4795" y="818"/>
                      <a:pt x="3782" y="1"/>
                      <a:pt x="27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7" name="Google Shape;834;p40"/>
              <p:cNvSpPr/>
              <p:nvPr/>
            </p:nvSpPr>
            <p:spPr>
              <a:xfrm>
                <a:off x="3992718" y="325550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9" name="Google Shape;835;p40"/>
            <p:cNvGrpSpPr/>
            <p:nvPr/>
          </p:nvGrpSpPr>
          <p:grpSpPr>
            <a:xfrm>
              <a:off x="1789991" y="2268721"/>
              <a:ext cx="53024" cy="45588"/>
              <a:chOff x="4040860" y="3262672"/>
              <a:chExt cx="31405" cy="27001"/>
            </a:xfrm>
          </p:grpSpPr>
          <p:sp>
            <p:nvSpPr>
              <p:cNvPr id="774" name="Google Shape;836;p40"/>
              <p:cNvSpPr/>
              <p:nvPr/>
            </p:nvSpPr>
            <p:spPr>
              <a:xfrm>
                <a:off x="4040860" y="326267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5" name="Google Shape;837;p40"/>
              <p:cNvSpPr/>
              <p:nvPr/>
            </p:nvSpPr>
            <p:spPr>
              <a:xfrm>
                <a:off x="4054938" y="327234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0" name="Google Shape;838;p40"/>
            <p:cNvGrpSpPr/>
            <p:nvPr/>
          </p:nvGrpSpPr>
          <p:grpSpPr>
            <a:xfrm>
              <a:off x="1756580" y="2214104"/>
              <a:ext cx="53011" cy="45428"/>
              <a:chOff x="4021072" y="3230323"/>
              <a:chExt cx="31397" cy="26906"/>
            </a:xfrm>
          </p:grpSpPr>
          <p:sp>
            <p:nvSpPr>
              <p:cNvPr id="772" name="Google Shape;839;p40"/>
              <p:cNvSpPr/>
              <p:nvPr/>
            </p:nvSpPr>
            <p:spPr>
              <a:xfrm>
                <a:off x="4021072" y="3230323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3" name="Google Shape;840;p40"/>
              <p:cNvSpPr/>
              <p:nvPr/>
            </p:nvSpPr>
            <p:spPr>
              <a:xfrm>
                <a:off x="403524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1" name="Google Shape;841;p40"/>
            <p:cNvGrpSpPr/>
            <p:nvPr/>
          </p:nvGrpSpPr>
          <p:grpSpPr>
            <a:xfrm>
              <a:off x="1723488" y="2310578"/>
              <a:ext cx="53183" cy="45495"/>
              <a:chOff x="4001472" y="3287462"/>
              <a:chExt cx="31499" cy="26945"/>
            </a:xfrm>
          </p:grpSpPr>
          <p:sp>
            <p:nvSpPr>
              <p:cNvPr id="770" name="Google Shape;842;p40"/>
              <p:cNvSpPr/>
              <p:nvPr/>
            </p:nvSpPr>
            <p:spPr>
              <a:xfrm>
                <a:off x="4001472" y="3287462"/>
                <a:ext cx="31499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6" extrusionOk="0">
                    <a:moveTo>
                      <a:pt x="2276" y="1"/>
                    </a:moveTo>
                    <a:cubicBezTo>
                      <a:pt x="1854" y="1"/>
                      <a:pt x="1425" y="158"/>
                      <a:pt x="1077" y="510"/>
                    </a:cubicBezTo>
                    <a:cubicBezTo>
                      <a:pt x="0" y="1587"/>
                      <a:pt x="762" y="3425"/>
                      <a:pt x="2286" y="3425"/>
                    </a:cubicBezTo>
                    <a:cubicBezTo>
                      <a:pt x="3230" y="3425"/>
                      <a:pt x="3992" y="2663"/>
                      <a:pt x="4004" y="1720"/>
                    </a:cubicBezTo>
                    <a:cubicBezTo>
                      <a:pt x="4004" y="688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1" name="Google Shape;843;p40"/>
              <p:cNvSpPr/>
              <p:nvPr/>
            </p:nvSpPr>
            <p:spPr>
              <a:xfrm>
                <a:off x="4014410" y="3297175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06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2" name="Google Shape;844;p40"/>
            <p:cNvGrpSpPr/>
            <p:nvPr/>
          </p:nvGrpSpPr>
          <p:grpSpPr>
            <a:xfrm>
              <a:off x="1902426" y="2283767"/>
              <a:ext cx="259118" cy="186189"/>
              <a:chOff x="4107453" y="3271583"/>
              <a:chExt cx="153470" cy="110275"/>
            </a:xfrm>
          </p:grpSpPr>
          <p:sp>
            <p:nvSpPr>
              <p:cNvPr id="766" name="Google Shape;845;p40"/>
              <p:cNvSpPr/>
              <p:nvPr/>
            </p:nvSpPr>
            <p:spPr>
              <a:xfrm>
                <a:off x="4107453" y="3271583"/>
                <a:ext cx="153470" cy="110275"/>
              </a:xfrm>
              <a:custGeom>
                <a:avLst/>
                <a:gdLst/>
                <a:ahLst/>
                <a:cxnLst/>
                <a:rect l="l" t="t" r="r" b="b"/>
                <a:pathLst>
                  <a:path w="19513" h="14021" fill="none" extrusionOk="0">
                    <a:moveTo>
                      <a:pt x="19513" y="14021"/>
                    </a:moveTo>
                    <a:lnTo>
                      <a:pt x="14844" y="968"/>
                    </a:lnTo>
                    <a:lnTo>
                      <a:pt x="5674" y="1"/>
                    </a:lnTo>
                    <a:lnTo>
                      <a:pt x="1" y="968"/>
                    </a:lnTo>
                    <a:lnTo>
                      <a:pt x="8977" y="2674"/>
                    </a:lnTo>
                    <a:lnTo>
                      <a:pt x="14360" y="10102"/>
                    </a:lnTo>
                    <a:lnTo>
                      <a:pt x="19029" y="1402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7" name="Google Shape;846;p40"/>
              <p:cNvSpPr/>
              <p:nvPr/>
            </p:nvSpPr>
            <p:spPr>
              <a:xfrm>
                <a:off x="4155886" y="3271968"/>
                <a:ext cx="22171" cy="20559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2614" fill="none" extrusionOk="0">
                    <a:moveTo>
                      <a:pt x="2819" y="261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8" name="Google Shape;847;p40"/>
              <p:cNvSpPr/>
              <p:nvPr/>
            </p:nvSpPr>
            <p:spPr>
              <a:xfrm>
                <a:off x="4178049" y="3279196"/>
                <a:ext cx="42345" cy="133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1695" fill="none" extrusionOk="0">
                    <a:moveTo>
                      <a:pt x="1" y="1694"/>
                    </a:moveTo>
                    <a:lnTo>
                      <a:pt x="5384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9" name="Google Shape;848;p40"/>
              <p:cNvSpPr/>
              <p:nvPr/>
            </p:nvSpPr>
            <p:spPr>
              <a:xfrm>
                <a:off x="4220387" y="3279196"/>
                <a:ext cx="8" cy="71745"/>
              </a:xfrm>
              <a:custGeom>
                <a:avLst/>
                <a:gdLst/>
                <a:ahLst/>
                <a:cxnLst/>
                <a:rect l="l" t="t" r="r" b="b"/>
                <a:pathLst>
                  <a:path w="1" h="9122" fill="none" extrusionOk="0">
                    <a:moveTo>
                      <a:pt x="1" y="0"/>
                    </a:moveTo>
                    <a:lnTo>
                      <a:pt x="1" y="912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3" name="Google Shape;849;p40"/>
            <p:cNvGrpSpPr/>
            <p:nvPr/>
          </p:nvGrpSpPr>
          <p:grpSpPr>
            <a:xfrm>
              <a:off x="1952223" y="2262294"/>
              <a:ext cx="53183" cy="45588"/>
              <a:chOff x="4136947" y="3258865"/>
              <a:chExt cx="31499" cy="27001"/>
            </a:xfrm>
          </p:grpSpPr>
          <p:sp>
            <p:nvSpPr>
              <p:cNvPr id="764" name="Google Shape;850;p40"/>
              <p:cNvSpPr/>
              <p:nvPr/>
            </p:nvSpPr>
            <p:spPr>
              <a:xfrm>
                <a:off x="4136947" y="3258865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32"/>
                      <a:pt x="2299" y="3432"/>
                    </a:cubicBezTo>
                    <a:cubicBezTo>
                      <a:pt x="3243" y="3420"/>
                      <a:pt x="4005" y="2658"/>
                      <a:pt x="4005" y="1715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5" name="Google Shape;851;p40"/>
              <p:cNvSpPr/>
              <p:nvPr/>
            </p:nvSpPr>
            <p:spPr>
              <a:xfrm>
                <a:off x="4151222" y="3268539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06" y="1"/>
                      <a:pt x="0" y="218"/>
                      <a:pt x="0" y="485"/>
                    </a:cubicBezTo>
                    <a:cubicBezTo>
                      <a:pt x="0" y="751"/>
                      <a:pt x="206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4" name="Google Shape;852;p40"/>
            <p:cNvGrpSpPr/>
            <p:nvPr/>
          </p:nvGrpSpPr>
          <p:grpSpPr>
            <a:xfrm>
              <a:off x="1864036" y="2275149"/>
              <a:ext cx="53130" cy="45415"/>
              <a:chOff x="4084715" y="3266478"/>
              <a:chExt cx="31468" cy="26898"/>
            </a:xfrm>
          </p:grpSpPr>
          <p:sp>
            <p:nvSpPr>
              <p:cNvPr id="762" name="Google Shape;853;p40"/>
              <p:cNvSpPr/>
              <p:nvPr/>
            </p:nvSpPr>
            <p:spPr>
              <a:xfrm>
                <a:off x="4084715" y="3266478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9" y="1"/>
                    </a:moveTo>
                    <a:cubicBezTo>
                      <a:pt x="1859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26"/>
                    </a:cubicBezTo>
                    <a:cubicBezTo>
                      <a:pt x="4001" y="686"/>
                      <a:pt x="3161" y="1"/>
                      <a:pt x="227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3" name="Google Shape;854;p40"/>
              <p:cNvSpPr/>
              <p:nvPr/>
            </p:nvSpPr>
            <p:spPr>
              <a:xfrm>
                <a:off x="4098896" y="327615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5" name="Google Shape;855;p40"/>
            <p:cNvGrpSpPr/>
            <p:nvPr/>
          </p:nvGrpSpPr>
          <p:grpSpPr>
            <a:xfrm>
              <a:off x="1989817" y="2297723"/>
              <a:ext cx="53024" cy="45495"/>
              <a:chOff x="4159213" y="3279849"/>
              <a:chExt cx="31405" cy="26945"/>
            </a:xfrm>
          </p:grpSpPr>
          <p:sp>
            <p:nvSpPr>
              <p:cNvPr id="760" name="Google Shape;856;p40"/>
              <p:cNvSpPr/>
              <p:nvPr/>
            </p:nvSpPr>
            <p:spPr>
              <a:xfrm>
                <a:off x="4159213" y="3279849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6"/>
                      <a:pt x="2287" y="3426"/>
                    </a:cubicBezTo>
                    <a:cubicBezTo>
                      <a:pt x="3230" y="3426"/>
                      <a:pt x="3992" y="2663"/>
                      <a:pt x="3992" y="1720"/>
                    </a:cubicBezTo>
                    <a:cubicBezTo>
                      <a:pt x="3992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1" name="Google Shape;857;p40"/>
              <p:cNvSpPr/>
              <p:nvPr/>
            </p:nvSpPr>
            <p:spPr>
              <a:xfrm>
                <a:off x="4173385" y="3289570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6" name="Google Shape;858;p40"/>
            <p:cNvGrpSpPr/>
            <p:nvPr/>
          </p:nvGrpSpPr>
          <p:grpSpPr>
            <a:xfrm>
              <a:off x="2061299" y="2275188"/>
              <a:ext cx="53024" cy="45389"/>
              <a:chOff x="4201550" y="3266502"/>
              <a:chExt cx="31405" cy="26883"/>
            </a:xfrm>
          </p:grpSpPr>
          <p:sp>
            <p:nvSpPr>
              <p:cNvPr id="758" name="Google Shape;859;p40"/>
              <p:cNvSpPr/>
              <p:nvPr/>
            </p:nvSpPr>
            <p:spPr>
              <a:xfrm>
                <a:off x="4201550" y="3266502"/>
                <a:ext cx="31405" cy="2688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18" extrusionOk="0">
                    <a:moveTo>
                      <a:pt x="2266" y="1"/>
                    </a:moveTo>
                    <a:cubicBezTo>
                      <a:pt x="1849" y="1"/>
                      <a:pt x="1423" y="155"/>
                      <a:pt x="1077" y="502"/>
                    </a:cubicBezTo>
                    <a:cubicBezTo>
                      <a:pt x="1" y="1566"/>
                      <a:pt x="751" y="3417"/>
                      <a:pt x="2275" y="3417"/>
                    </a:cubicBezTo>
                    <a:cubicBezTo>
                      <a:pt x="2282" y="3417"/>
                      <a:pt x="2290" y="3417"/>
                      <a:pt x="2297" y="3417"/>
                    </a:cubicBezTo>
                    <a:cubicBezTo>
                      <a:pt x="3230" y="3417"/>
                      <a:pt x="3993" y="2660"/>
                      <a:pt x="3993" y="1723"/>
                    </a:cubicBezTo>
                    <a:cubicBezTo>
                      <a:pt x="3993" y="689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9" name="Google Shape;860;p40"/>
              <p:cNvSpPr/>
              <p:nvPr/>
            </p:nvSpPr>
            <p:spPr>
              <a:xfrm>
                <a:off x="4214331" y="3276247"/>
                <a:ext cx="8919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4" extrusionOk="0">
                    <a:moveTo>
                      <a:pt x="635" y="0"/>
                    </a:moveTo>
                    <a:cubicBezTo>
                      <a:pt x="209" y="0"/>
                      <a:pt x="0" y="512"/>
                      <a:pt x="311" y="823"/>
                    </a:cubicBezTo>
                    <a:cubicBezTo>
                      <a:pt x="408" y="920"/>
                      <a:pt x="528" y="964"/>
                      <a:pt x="646" y="964"/>
                    </a:cubicBezTo>
                    <a:cubicBezTo>
                      <a:pt x="895" y="964"/>
                      <a:pt x="1134" y="771"/>
                      <a:pt x="1134" y="484"/>
                    </a:cubicBezTo>
                    <a:cubicBezTo>
                      <a:pt x="1134" y="206"/>
                      <a:pt x="916" y="0"/>
                      <a:pt x="650" y="0"/>
                    </a:cubicBezTo>
                    <a:cubicBezTo>
                      <a:pt x="645" y="0"/>
                      <a:pt x="640" y="0"/>
                      <a:pt x="6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7" name="Google Shape;861;p40"/>
            <p:cNvGrpSpPr/>
            <p:nvPr/>
          </p:nvGrpSpPr>
          <p:grpSpPr>
            <a:xfrm>
              <a:off x="2061299" y="2396375"/>
              <a:ext cx="53024" cy="45468"/>
              <a:chOff x="4201550" y="3338278"/>
              <a:chExt cx="31405" cy="26930"/>
            </a:xfrm>
          </p:grpSpPr>
          <p:sp>
            <p:nvSpPr>
              <p:cNvPr id="756" name="Google Shape;862;p40"/>
              <p:cNvSpPr/>
              <p:nvPr/>
            </p:nvSpPr>
            <p:spPr>
              <a:xfrm>
                <a:off x="4201550" y="3338278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6" y="1"/>
                    </a:moveTo>
                    <a:cubicBezTo>
                      <a:pt x="1848" y="1"/>
                      <a:pt x="1423" y="154"/>
                      <a:pt x="1077" y="497"/>
                    </a:cubicBezTo>
                    <a:cubicBezTo>
                      <a:pt x="1" y="1573"/>
                      <a:pt x="751" y="3412"/>
                      <a:pt x="2275" y="3424"/>
                    </a:cubicBezTo>
                    <a:cubicBezTo>
                      <a:pt x="3218" y="3424"/>
                      <a:pt x="3993" y="2662"/>
                      <a:pt x="3993" y="1718"/>
                    </a:cubicBezTo>
                    <a:cubicBezTo>
                      <a:pt x="3993" y="684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7" name="Google Shape;863;p40"/>
              <p:cNvSpPr/>
              <p:nvPr/>
            </p:nvSpPr>
            <p:spPr>
              <a:xfrm>
                <a:off x="4214331" y="3347976"/>
                <a:ext cx="8919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5" extrusionOk="0">
                    <a:moveTo>
                      <a:pt x="671" y="1"/>
                    </a:moveTo>
                    <a:cubicBezTo>
                      <a:pt x="664" y="1"/>
                      <a:pt x="657" y="1"/>
                      <a:pt x="650" y="1"/>
                    </a:cubicBezTo>
                    <a:cubicBezTo>
                      <a:pt x="645" y="1"/>
                      <a:pt x="640" y="1"/>
                      <a:pt x="635" y="1"/>
                    </a:cubicBezTo>
                    <a:cubicBezTo>
                      <a:pt x="209" y="1"/>
                      <a:pt x="0" y="513"/>
                      <a:pt x="311" y="824"/>
                    </a:cubicBezTo>
                    <a:cubicBezTo>
                      <a:pt x="408" y="921"/>
                      <a:pt x="528" y="965"/>
                      <a:pt x="646" y="965"/>
                    </a:cubicBezTo>
                    <a:cubicBezTo>
                      <a:pt x="895" y="965"/>
                      <a:pt x="1134" y="772"/>
                      <a:pt x="1134" y="485"/>
                    </a:cubicBezTo>
                    <a:cubicBezTo>
                      <a:pt x="1134" y="214"/>
                      <a:pt x="927" y="1"/>
                      <a:pt x="67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8" name="Google Shape;864;p40"/>
            <p:cNvGrpSpPr/>
            <p:nvPr/>
          </p:nvGrpSpPr>
          <p:grpSpPr>
            <a:xfrm>
              <a:off x="2123300" y="2448470"/>
              <a:ext cx="53024" cy="45588"/>
              <a:chOff x="4238272" y="3369132"/>
              <a:chExt cx="31405" cy="27001"/>
            </a:xfrm>
          </p:grpSpPr>
          <p:sp>
            <p:nvSpPr>
              <p:cNvPr id="754" name="Google Shape;865;p40"/>
              <p:cNvSpPr/>
              <p:nvPr/>
            </p:nvSpPr>
            <p:spPr>
              <a:xfrm>
                <a:off x="4238272" y="33691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4" y="1"/>
                      <a:pt x="1426" y="157"/>
                      <a:pt x="1078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5" name="Google Shape;866;p40"/>
              <p:cNvSpPr/>
              <p:nvPr/>
            </p:nvSpPr>
            <p:spPr>
              <a:xfrm>
                <a:off x="4251217" y="3378806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3"/>
                    </a:cubicBezTo>
                    <a:cubicBezTo>
                      <a:pt x="401" y="922"/>
                      <a:pt x="524" y="967"/>
                      <a:pt x="643" y="967"/>
                    </a:cubicBezTo>
                    <a:cubicBezTo>
                      <a:pt x="889" y="967"/>
                      <a:pt x="1125" y="778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9" name="Google Shape;867;p40"/>
            <p:cNvSpPr/>
            <p:nvPr/>
          </p:nvSpPr>
          <p:spPr>
            <a:xfrm>
              <a:off x="1868856" y="2184664"/>
              <a:ext cx="84355" cy="17516"/>
            </a:xfrm>
            <a:custGeom>
              <a:avLst/>
              <a:gdLst/>
              <a:ahLst/>
              <a:cxnLst/>
              <a:rect l="l" t="t" r="r" b="b"/>
              <a:pathLst>
                <a:path w="6352" h="1319" fill="none" extrusionOk="0">
                  <a:moveTo>
                    <a:pt x="1" y="1319"/>
                  </a:moveTo>
                  <a:lnTo>
                    <a:pt x="6351" y="0"/>
                  </a:lnTo>
                </a:path>
              </a:pathLst>
            </a:custGeom>
            <a:solidFill>
              <a:srgbClr val="F3F3F3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0" name="Google Shape;868;p40"/>
            <p:cNvGrpSpPr/>
            <p:nvPr/>
          </p:nvGrpSpPr>
          <p:grpSpPr>
            <a:xfrm>
              <a:off x="1914962" y="2163191"/>
              <a:ext cx="53024" cy="45574"/>
              <a:chOff x="4114878" y="3200169"/>
              <a:chExt cx="31405" cy="26993"/>
            </a:xfrm>
          </p:grpSpPr>
          <p:sp>
            <p:nvSpPr>
              <p:cNvPr id="752" name="Google Shape;869;p40"/>
              <p:cNvSpPr/>
              <p:nvPr/>
            </p:nvSpPr>
            <p:spPr>
              <a:xfrm>
                <a:off x="4114878" y="3200169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7"/>
                      <a:pt x="3992" y="1714"/>
                    </a:cubicBezTo>
                    <a:cubicBezTo>
                      <a:pt x="3992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3" name="Google Shape;870;p40"/>
              <p:cNvSpPr/>
              <p:nvPr/>
            </p:nvSpPr>
            <p:spPr>
              <a:xfrm>
                <a:off x="4127721" y="3209835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03" y="836"/>
                    </a:cubicBezTo>
                    <a:cubicBezTo>
                      <a:pt x="400" y="933"/>
                      <a:pt x="519" y="976"/>
                      <a:pt x="637" y="976"/>
                    </a:cubicBezTo>
                    <a:cubicBezTo>
                      <a:pt x="887" y="976"/>
                      <a:pt x="1129" y="781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1" name="Google Shape;871;p40"/>
            <p:cNvGrpSpPr/>
            <p:nvPr/>
          </p:nvGrpSpPr>
          <p:grpSpPr>
            <a:xfrm>
              <a:off x="1836893" y="2180693"/>
              <a:ext cx="53183" cy="45428"/>
              <a:chOff x="4068639" y="3210535"/>
              <a:chExt cx="31499" cy="26906"/>
            </a:xfrm>
          </p:grpSpPr>
          <p:sp>
            <p:nvSpPr>
              <p:cNvPr id="750" name="Google Shape;872;p40"/>
              <p:cNvSpPr/>
              <p:nvPr/>
            </p:nvSpPr>
            <p:spPr>
              <a:xfrm>
                <a:off x="4068639" y="3210535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5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1" name="Google Shape;873;p40"/>
              <p:cNvSpPr/>
              <p:nvPr/>
            </p:nvSpPr>
            <p:spPr>
              <a:xfrm>
                <a:off x="4081577" y="3220209"/>
                <a:ext cx="8856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4" extrusionOk="0">
                    <a:moveTo>
                      <a:pt x="642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0" y="920"/>
                      <a:pt x="520" y="964"/>
                      <a:pt x="638" y="964"/>
                    </a:cubicBezTo>
                    <a:cubicBezTo>
                      <a:pt x="887" y="964"/>
                      <a:pt x="1126" y="771"/>
                      <a:pt x="1126" y="484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2" name="Google Shape;874;p40"/>
            <p:cNvGrpSpPr/>
            <p:nvPr/>
          </p:nvGrpSpPr>
          <p:grpSpPr>
            <a:xfrm>
              <a:off x="1532970" y="1964268"/>
              <a:ext cx="592919" cy="271322"/>
              <a:chOff x="3888633" y="3082351"/>
              <a:chExt cx="351172" cy="160698"/>
            </a:xfrm>
          </p:grpSpPr>
          <p:sp>
            <p:nvSpPr>
              <p:cNvPr id="744" name="Google Shape;875;p40"/>
              <p:cNvSpPr/>
              <p:nvPr/>
            </p:nvSpPr>
            <p:spPr>
              <a:xfrm>
                <a:off x="3892440" y="3082351"/>
                <a:ext cx="347366" cy="160698"/>
              </a:xfrm>
              <a:custGeom>
                <a:avLst/>
                <a:gdLst/>
                <a:ahLst/>
                <a:cxnLst/>
                <a:rect l="l" t="t" r="r" b="b"/>
                <a:pathLst>
                  <a:path w="44166" h="20432" fill="none" extrusionOk="0">
                    <a:moveTo>
                      <a:pt x="7041" y="11529"/>
                    </a:moveTo>
                    <a:lnTo>
                      <a:pt x="22440" y="4162"/>
                    </a:lnTo>
                    <a:lnTo>
                      <a:pt x="34815" y="0"/>
                    </a:lnTo>
                    <a:lnTo>
                      <a:pt x="44166" y="484"/>
                    </a:lnTo>
                    <a:lnTo>
                      <a:pt x="38964" y="8565"/>
                    </a:lnTo>
                    <a:lnTo>
                      <a:pt x="33012" y="10065"/>
                    </a:lnTo>
                    <a:lnTo>
                      <a:pt x="22440" y="4839"/>
                    </a:lnTo>
                    <a:lnTo>
                      <a:pt x="18750" y="15424"/>
                    </a:lnTo>
                    <a:cubicBezTo>
                      <a:pt x="18750" y="15424"/>
                      <a:pt x="6206" y="11154"/>
                      <a:pt x="6557" y="11516"/>
                    </a:cubicBezTo>
                    <a:lnTo>
                      <a:pt x="0" y="20432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5" name="Google Shape;876;p40"/>
              <p:cNvSpPr/>
              <p:nvPr/>
            </p:nvSpPr>
            <p:spPr>
              <a:xfrm>
                <a:off x="3888633" y="3172924"/>
                <a:ext cx="72979" cy="70124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8916" fill="none" extrusionOk="0">
                    <a:moveTo>
                      <a:pt x="0" y="8916"/>
                    </a:moveTo>
                    <a:lnTo>
                      <a:pt x="9279" y="6883"/>
                    </a:lnTo>
                    <a:lnTo>
                      <a:pt x="7041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6" name="Google Shape;877;p40"/>
              <p:cNvSpPr/>
              <p:nvPr/>
            </p:nvSpPr>
            <p:spPr>
              <a:xfrm>
                <a:off x="3960370" y="3203653"/>
                <a:ext cx="79547" cy="19607"/>
              </a:xfrm>
              <a:custGeom>
                <a:avLst/>
                <a:gdLst/>
                <a:ahLst/>
                <a:cxnLst/>
                <a:rect l="l" t="t" r="r" b="b"/>
                <a:pathLst>
                  <a:path w="10114" h="2493" fill="none" extrusionOk="0">
                    <a:moveTo>
                      <a:pt x="0" y="2493"/>
                    </a:moveTo>
                    <a:lnTo>
                      <a:pt x="10113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7" name="Google Shape;878;p40"/>
              <p:cNvSpPr/>
              <p:nvPr/>
            </p:nvSpPr>
            <p:spPr>
              <a:xfrm>
                <a:off x="4043613" y="3161504"/>
                <a:ext cx="108474" cy="42156"/>
              </a:xfrm>
              <a:custGeom>
                <a:avLst/>
                <a:gdLst/>
                <a:ahLst/>
                <a:cxnLst/>
                <a:rect l="l" t="t" r="r" b="b"/>
                <a:pathLst>
                  <a:path w="13792" h="5360" fill="none" extrusionOk="0">
                    <a:moveTo>
                      <a:pt x="1" y="5360"/>
                    </a:moveTo>
                    <a:lnTo>
                      <a:pt x="13791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8" name="Google Shape;879;p40"/>
              <p:cNvSpPr/>
              <p:nvPr/>
            </p:nvSpPr>
            <p:spPr>
              <a:xfrm>
                <a:off x="4152079" y="3082351"/>
                <a:ext cx="17224" cy="829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0549" fill="none" extrusionOk="0">
                    <a:moveTo>
                      <a:pt x="0" y="10549"/>
                    </a:moveTo>
                    <a:lnTo>
                      <a:pt x="219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9" name="Google Shape;880;p40"/>
              <p:cNvSpPr/>
              <p:nvPr/>
            </p:nvSpPr>
            <p:spPr>
              <a:xfrm>
                <a:off x="4169296" y="3082351"/>
                <a:ext cx="25797" cy="63557"/>
              </a:xfrm>
              <a:custGeom>
                <a:avLst/>
                <a:gdLst/>
                <a:ahLst/>
                <a:cxnLst/>
                <a:rect l="l" t="t" r="r" b="b"/>
                <a:pathLst>
                  <a:path w="3280" h="8081" fill="none" extrusionOk="0">
                    <a:moveTo>
                      <a:pt x="1" y="0"/>
                    </a:moveTo>
                    <a:lnTo>
                      <a:pt x="3279" y="808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3" name="Google Shape;881;p40"/>
            <p:cNvGrpSpPr/>
            <p:nvPr/>
          </p:nvGrpSpPr>
          <p:grpSpPr>
            <a:xfrm>
              <a:off x="1963630" y="1938240"/>
              <a:ext cx="63794" cy="54631"/>
              <a:chOff x="4143703" y="3066935"/>
              <a:chExt cx="37783" cy="32357"/>
            </a:xfrm>
          </p:grpSpPr>
          <p:sp>
            <p:nvSpPr>
              <p:cNvPr id="742" name="Google Shape;882;p40"/>
              <p:cNvSpPr/>
              <p:nvPr/>
            </p:nvSpPr>
            <p:spPr>
              <a:xfrm>
                <a:off x="4143703" y="306693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1" y="0"/>
                    </a:moveTo>
                    <a:cubicBezTo>
                      <a:pt x="2227" y="0"/>
                      <a:pt x="1713" y="188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3" name="Google Shape;883;p40"/>
              <p:cNvSpPr/>
              <p:nvPr/>
            </p:nvSpPr>
            <p:spPr>
              <a:xfrm>
                <a:off x="4158741" y="3076641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4" y="1658"/>
                      <a:pt x="1657" y="1283"/>
                      <a:pt x="1657" y="823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4" name="Google Shape;884;p40"/>
            <p:cNvGrpSpPr/>
            <p:nvPr/>
          </p:nvGrpSpPr>
          <p:grpSpPr>
            <a:xfrm>
              <a:off x="1796245" y="2000082"/>
              <a:ext cx="63794" cy="54790"/>
              <a:chOff x="4044565" y="3103563"/>
              <a:chExt cx="37783" cy="32451"/>
            </a:xfrm>
          </p:grpSpPr>
          <p:sp>
            <p:nvSpPr>
              <p:cNvPr id="740" name="Google Shape;885;p40"/>
              <p:cNvSpPr/>
              <p:nvPr/>
            </p:nvSpPr>
            <p:spPr>
              <a:xfrm>
                <a:off x="4044565" y="3103563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1" name="Google Shape;886;p40"/>
              <p:cNvSpPr/>
              <p:nvPr/>
            </p:nvSpPr>
            <p:spPr>
              <a:xfrm>
                <a:off x="4059602" y="3113268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5" name="Google Shape;887;p40"/>
            <p:cNvGrpSpPr/>
            <p:nvPr/>
          </p:nvGrpSpPr>
          <p:grpSpPr>
            <a:xfrm>
              <a:off x="1750471" y="2143046"/>
              <a:ext cx="63780" cy="54631"/>
              <a:chOff x="4017454" y="3188237"/>
              <a:chExt cx="37776" cy="32357"/>
            </a:xfrm>
          </p:grpSpPr>
          <p:sp>
            <p:nvSpPr>
              <p:cNvPr id="738" name="Google Shape;888;p40"/>
              <p:cNvSpPr/>
              <p:nvPr/>
            </p:nvSpPr>
            <p:spPr>
              <a:xfrm>
                <a:off x="4017454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08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9" name="Google Shape;889;p40"/>
              <p:cNvSpPr/>
              <p:nvPr/>
            </p:nvSpPr>
            <p:spPr>
              <a:xfrm>
                <a:off x="4032484" y="319794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6" name="Google Shape;890;p40"/>
            <p:cNvGrpSpPr/>
            <p:nvPr/>
          </p:nvGrpSpPr>
          <p:grpSpPr>
            <a:xfrm>
              <a:off x="1588544" y="2091164"/>
              <a:ext cx="63794" cy="54631"/>
              <a:chOff x="3921548" y="3157509"/>
              <a:chExt cx="37783" cy="32357"/>
            </a:xfrm>
          </p:grpSpPr>
          <p:sp>
            <p:nvSpPr>
              <p:cNvPr id="736" name="Google Shape;891;p40"/>
              <p:cNvSpPr/>
              <p:nvPr/>
            </p:nvSpPr>
            <p:spPr>
              <a:xfrm>
                <a:off x="3921548" y="31575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7" name="Google Shape;892;p40"/>
              <p:cNvSpPr/>
              <p:nvPr/>
            </p:nvSpPr>
            <p:spPr>
              <a:xfrm>
                <a:off x="3936586" y="3167214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4"/>
                      <a:pt x="1282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7" name="Google Shape;893;p40"/>
            <p:cNvGrpSpPr/>
            <p:nvPr/>
          </p:nvGrpSpPr>
          <p:grpSpPr>
            <a:xfrm>
              <a:off x="1618104" y="2182526"/>
              <a:ext cx="63794" cy="54671"/>
              <a:chOff x="3939056" y="3211620"/>
              <a:chExt cx="37783" cy="32380"/>
            </a:xfrm>
          </p:grpSpPr>
          <p:sp>
            <p:nvSpPr>
              <p:cNvPr id="734" name="Google Shape;894;p40"/>
              <p:cNvSpPr/>
              <p:nvPr/>
            </p:nvSpPr>
            <p:spPr>
              <a:xfrm>
                <a:off x="3939056" y="3211620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1" y="1903"/>
                      <a:pt x="920" y="4117"/>
                      <a:pt x="2759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5" name="Google Shape;895;p40"/>
              <p:cNvSpPr/>
              <p:nvPr/>
            </p:nvSpPr>
            <p:spPr>
              <a:xfrm>
                <a:off x="3954188" y="32212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8" name="Google Shape;896;p40"/>
            <p:cNvGrpSpPr/>
            <p:nvPr/>
          </p:nvGrpSpPr>
          <p:grpSpPr>
            <a:xfrm>
              <a:off x="2018567" y="2056479"/>
              <a:ext cx="53024" cy="45468"/>
              <a:chOff x="4176240" y="3136965"/>
              <a:chExt cx="31405" cy="26930"/>
            </a:xfrm>
          </p:grpSpPr>
          <p:sp>
            <p:nvSpPr>
              <p:cNvPr id="732" name="Google Shape;897;p40"/>
              <p:cNvSpPr/>
              <p:nvPr/>
            </p:nvSpPr>
            <p:spPr>
              <a:xfrm>
                <a:off x="4176240" y="3136965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8" y="1"/>
                    </a:moveTo>
                    <a:cubicBezTo>
                      <a:pt x="1846" y="1"/>
                      <a:pt x="1415" y="158"/>
                      <a:pt x="1065" y="508"/>
                    </a:cubicBezTo>
                    <a:cubicBezTo>
                      <a:pt x="1" y="1585"/>
                      <a:pt x="763" y="3423"/>
                      <a:pt x="2275" y="3423"/>
                    </a:cubicBezTo>
                    <a:cubicBezTo>
                      <a:pt x="3231" y="3423"/>
                      <a:pt x="3993" y="2649"/>
                      <a:pt x="3993" y="1705"/>
                    </a:cubicBezTo>
                    <a:cubicBezTo>
                      <a:pt x="3985" y="677"/>
                      <a:pt x="3145" y="1"/>
                      <a:pt x="226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3" name="Google Shape;898;p40"/>
              <p:cNvSpPr/>
              <p:nvPr/>
            </p:nvSpPr>
            <p:spPr>
              <a:xfrm>
                <a:off x="4190327" y="3146663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9" name="Google Shape;899;p40"/>
            <p:cNvGrpSpPr/>
            <p:nvPr/>
          </p:nvGrpSpPr>
          <p:grpSpPr>
            <a:xfrm>
              <a:off x="1945809" y="2082865"/>
              <a:ext cx="53183" cy="45588"/>
              <a:chOff x="4133148" y="3152593"/>
              <a:chExt cx="31499" cy="27001"/>
            </a:xfrm>
          </p:grpSpPr>
          <p:sp>
            <p:nvSpPr>
              <p:cNvPr id="730" name="Google Shape;900;p40"/>
              <p:cNvSpPr/>
              <p:nvPr/>
            </p:nvSpPr>
            <p:spPr>
              <a:xfrm>
                <a:off x="4133148" y="31525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8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1" name="Google Shape;901;p40"/>
              <p:cNvSpPr/>
              <p:nvPr/>
            </p:nvSpPr>
            <p:spPr>
              <a:xfrm>
                <a:off x="4147321" y="316226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0" name="Google Shape;902;p40"/>
            <p:cNvGrpSpPr/>
            <p:nvPr/>
          </p:nvGrpSpPr>
          <p:grpSpPr>
            <a:xfrm>
              <a:off x="2093913" y="1949382"/>
              <a:ext cx="53183" cy="45415"/>
              <a:chOff x="4220866" y="3073534"/>
              <a:chExt cx="31499" cy="26898"/>
            </a:xfrm>
          </p:grpSpPr>
          <p:sp>
            <p:nvSpPr>
              <p:cNvPr id="728" name="Google Shape;903;p40"/>
              <p:cNvSpPr/>
              <p:nvPr/>
            </p:nvSpPr>
            <p:spPr>
              <a:xfrm>
                <a:off x="4220866" y="307353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9" name="Google Shape;904;p40"/>
              <p:cNvSpPr/>
              <p:nvPr/>
            </p:nvSpPr>
            <p:spPr>
              <a:xfrm>
                <a:off x="4235039" y="3083114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5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1" name="Google Shape;905;p40"/>
            <p:cNvGrpSpPr/>
            <p:nvPr/>
          </p:nvGrpSpPr>
          <p:grpSpPr>
            <a:xfrm>
              <a:off x="1501007" y="2214104"/>
              <a:ext cx="53183" cy="45428"/>
              <a:chOff x="3869702" y="3230323"/>
              <a:chExt cx="31499" cy="26906"/>
            </a:xfrm>
          </p:grpSpPr>
          <p:sp>
            <p:nvSpPr>
              <p:cNvPr id="726" name="Google Shape;906;p40"/>
              <p:cNvSpPr/>
              <p:nvPr/>
            </p:nvSpPr>
            <p:spPr>
              <a:xfrm>
                <a:off x="3869702" y="32303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7" name="Google Shape;907;p40"/>
              <p:cNvSpPr/>
              <p:nvPr/>
            </p:nvSpPr>
            <p:spPr>
              <a:xfrm>
                <a:off x="388387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2" name="Google Shape;908;p40"/>
            <p:cNvGrpSpPr/>
            <p:nvPr/>
          </p:nvGrpSpPr>
          <p:grpSpPr>
            <a:xfrm>
              <a:off x="2217118" y="1958000"/>
              <a:ext cx="454775" cy="526735"/>
              <a:chOff x="4293838" y="3078639"/>
              <a:chExt cx="269353" cy="311973"/>
            </a:xfrm>
          </p:grpSpPr>
          <p:sp>
            <p:nvSpPr>
              <p:cNvPr id="709" name="Google Shape;909;p40"/>
              <p:cNvSpPr/>
              <p:nvPr/>
            </p:nvSpPr>
            <p:spPr>
              <a:xfrm>
                <a:off x="4293838" y="3078639"/>
                <a:ext cx="269353" cy="311973"/>
              </a:xfrm>
              <a:custGeom>
                <a:avLst/>
                <a:gdLst/>
                <a:ahLst/>
                <a:cxnLst/>
                <a:rect l="l" t="t" r="r" b="b"/>
                <a:pathLst>
                  <a:path w="34247" h="39666" fill="none" extrusionOk="0">
                    <a:moveTo>
                      <a:pt x="13" y="16730"/>
                    </a:moveTo>
                    <a:lnTo>
                      <a:pt x="7162" y="27690"/>
                    </a:lnTo>
                    <a:lnTo>
                      <a:pt x="8480" y="39666"/>
                    </a:lnTo>
                    <a:lnTo>
                      <a:pt x="18182" y="34138"/>
                    </a:lnTo>
                    <a:lnTo>
                      <a:pt x="26371" y="29807"/>
                    </a:lnTo>
                    <a:cubicBezTo>
                      <a:pt x="26371" y="29807"/>
                      <a:pt x="33605" y="34694"/>
                      <a:pt x="33932" y="35456"/>
                    </a:cubicBezTo>
                    <a:cubicBezTo>
                      <a:pt x="34246" y="36218"/>
                      <a:pt x="32263" y="18388"/>
                      <a:pt x="32263" y="18388"/>
                    </a:cubicBezTo>
                    <a:lnTo>
                      <a:pt x="28428" y="2928"/>
                    </a:lnTo>
                    <a:lnTo>
                      <a:pt x="12932" y="1"/>
                    </a:lnTo>
                    <a:lnTo>
                      <a:pt x="1670" y="2650"/>
                    </a:lnTo>
                    <a:lnTo>
                      <a:pt x="0" y="17142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0" name="Google Shape;910;p40"/>
              <p:cNvSpPr/>
              <p:nvPr/>
            </p:nvSpPr>
            <p:spPr>
              <a:xfrm>
                <a:off x="4306965" y="3099473"/>
                <a:ext cx="62519" cy="69652"/>
              </a:xfrm>
              <a:custGeom>
                <a:avLst/>
                <a:gdLst/>
                <a:ahLst/>
                <a:cxnLst/>
                <a:rect l="l" t="t" r="r" b="b"/>
                <a:pathLst>
                  <a:path w="7949" h="8856" fill="none" extrusionOk="0">
                    <a:moveTo>
                      <a:pt x="1" y="1"/>
                    </a:moveTo>
                    <a:lnTo>
                      <a:pt x="7948" y="8856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1" name="Google Shape;911;p40"/>
              <p:cNvSpPr/>
              <p:nvPr/>
            </p:nvSpPr>
            <p:spPr>
              <a:xfrm>
                <a:off x="4369476" y="3169118"/>
                <a:ext cx="26072" cy="98666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12545" fill="none" extrusionOk="0">
                    <a:moveTo>
                      <a:pt x="0" y="1"/>
                    </a:moveTo>
                    <a:lnTo>
                      <a:pt x="3315" y="12545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2" name="Google Shape;912;p40"/>
              <p:cNvSpPr/>
              <p:nvPr/>
            </p:nvSpPr>
            <p:spPr>
              <a:xfrm>
                <a:off x="4399347" y="3078639"/>
                <a:ext cx="60041" cy="110558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14057" fill="none" extrusionOk="0">
                    <a:moveTo>
                      <a:pt x="7634" y="14057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3" name="Google Shape;913;p40"/>
              <p:cNvSpPr/>
              <p:nvPr/>
            </p:nvSpPr>
            <p:spPr>
              <a:xfrm>
                <a:off x="4373282" y="3169118"/>
                <a:ext cx="82299" cy="20079"/>
              </a:xfrm>
              <a:custGeom>
                <a:avLst/>
                <a:gdLst/>
                <a:ahLst/>
                <a:cxnLst/>
                <a:rect l="l" t="t" r="r" b="b"/>
                <a:pathLst>
                  <a:path w="10464" h="2553" fill="none" extrusionOk="0">
                    <a:moveTo>
                      <a:pt x="0" y="1"/>
                    </a:moveTo>
                    <a:lnTo>
                      <a:pt x="10464" y="2553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4" name="Google Shape;914;p40"/>
              <p:cNvSpPr/>
              <p:nvPr/>
            </p:nvSpPr>
            <p:spPr>
              <a:xfrm>
                <a:off x="4369476" y="3078639"/>
                <a:ext cx="29879" cy="90487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11505" fill="none" extrusionOk="0">
                    <a:moveTo>
                      <a:pt x="0" y="11505"/>
                    </a:moveTo>
                    <a:lnTo>
                      <a:pt x="3799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5" name="Google Shape;915;p40"/>
              <p:cNvSpPr/>
              <p:nvPr/>
            </p:nvSpPr>
            <p:spPr>
              <a:xfrm>
                <a:off x="4293932" y="3169118"/>
                <a:ext cx="75551" cy="4111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5227" fill="none" extrusionOk="0">
                    <a:moveTo>
                      <a:pt x="1" y="5226"/>
                    </a:moveTo>
                    <a:lnTo>
                      <a:pt x="9605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6" name="Google Shape;916;p40"/>
              <p:cNvSpPr/>
              <p:nvPr/>
            </p:nvSpPr>
            <p:spPr>
              <a:xfrm>
                <a:off x="4350159" y="3267776"/>
                <a:ext cx="45389" cy="27032"/>
              </a:xfrm>
              <a:custGeom>
                <a:avLst/>
                <a:gdLst/>
                <a:ahLst/>
                <a:cxnLst/>
                <a:rect l="l" t="t" r="r" b="b"/>
                <a:pathLst>
                  <a:path w="5771" h="3437" fill="none" extrusionOk="0">
                    <a:moveTo>
                      <a:pt x="1" y="3436"/>
                    </a:moveTo>
                    <a:lnTo>
                      <a:pt x="5771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7" name="Google Shape;917;p40"/>
              <p:cNvSpPr/>
              <p:nvPr/>
            </p:nvSpPr>
            <p:spPr>
              <a:xfrm>
                <a:off x="4395540" y="3267776"/>
                <a:ext cx="38830" cy="76031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9667" fill="none" extrusionOk="0">
                    <a:moveTo>
                      <a:pt x="1" y="1"/>
                    </a:moveTo>
                    <a:lnTo>
                      <a:pt x="4936" y="9666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8" name="Google Shape;918;p40"/>
              <p:cNvSpPr/>
              <p:nvPr/>
            </p:nvSpPr>
            <p:spPr>
              <a:xfrm>
                <a:off x="4360439" y="3267776"/>
                <a:ext cx="35109" cy="121978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15509" fill="none" extrusionOk="0">
                    <a:moveTo>
                      <a:pt x="0" y="15509"/>
                    </a:moveTo>
                    <a:lnTo>
                      <a:pt x="4464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9" name="Google Shape;919;p40"/>
              <p:cNvSpPr/>
              <p:nvPr/>
            </p:nvSpPr>
            <p:spPr>
              <a:xfrm>
                <a:off x="4293932" y="3210220"/>
                <a:ext cx="101616" cy="57564"/>
              </a:xfrm>
              <a:custGeom>
                <a:avLst/>
                <a:gdLst/>
                <a:ahLst/>
                <a:cxnLst/>
                <a:rect l="l" t="t" r="r" b="b"/>
                <a:pathLst>
                  <a:path w="12920" h="7319" fill="none" extrusionOk="0">
                    <a:moveTo>
                      <a:pt x="1" y="0"/>
                    </a:moveTo>
                    <a:lnTo>
                      <a:pt x="12920" y="731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0" name="Google Shape;920;p40"/>
              <p:cNvSpPr/>
              <p:nvPr/>
            </p:nvSpPr>
            <p:spPr>
              <a:xfrm>
                <a:off x="4395540" y="3186436"/>
                <a:ext cx="66420" cy="79735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10138" fill="none" extrusionOk="0">
                    <a:moveTo>
                      <a:pt x="8444" y="0"/>
                    </a:moveTo>
                    <a:lnTo>
                      <a:pt x="1" y="10137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1" name="Google Shape;921;p40"/>
              <p:cNvSpPr/>
              <p:nvPr/>
            </p:nvSpPr>
            <p:spPr>
              <a:xfrm>
                <a:off x="4459380" y="3189669"/>
                <a:ext cx="41873" cy="123402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15690" fill="none" extrusionOk="0">
                    <a:moveTo>
                      <a:pt x="1" y="0"/>
                    </a:moveTo>
                    <a:lnTo>
                      <a:pt x="5323" y="1569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2" name="Google Shape;922;p40"/>
              <p:cNvSpPr/>
              <p:nvPr/>
            </p:nvSpPr>
            <p:spPr>
              <a:xfrm>
                <a:off x="4395540" y="3267776"/>
                <a:ext cx="105713" cy="45295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5759" fill="none" extrusionOk="0">
                    <a:moveTo>
                      <a:pt x="1" y="1"/>
                    </a:moveTo>
                    <a:lnTo>
                      <a:pt x="13440" y="575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3" name="Google Shape;923;p40"/>
              <p:cNvSpPr/>
              <p:nvPr/>
            </p:nvSpPr>
            <p:spPr>
              <a:xfrm>
                <a:off x="4501246" y="3223252"/>
                <a:ext cx="46435" cy="89818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11420" fill="none" extrusionOk="0">
                    <a:moveTo>
                      <a:pt x="0" y="11420"/>
                    </a:moveTo>
                    <a:lnTo>
                      <a:pt x="5904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4" name="Google Shape;924;p40"/>
              <p:cNvSpPr/>
              <p:nvPr/>
            </p:nvSpPr>
            <p:spPr>
              <a:xfrm>
                <a:off x="4459671" y="3104231"/>
                <a:ext cx="58421" cy="84966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10803" fill="none" extrusionOk="0">
                    <a:moveTo>
                      <a:pt x="0" y="10803"/>
                    </a:moveTo>
                    <a:lnTo>
                      <a:pt x="7428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5" name="Google Shape;925;p40"/>
              <p:cNvSpPr/>
              <p:nvPr/>
            </p:nvSpPr>
            <p:spPr>
              <a:xfrm>
                <a:off x="4459671" y="3189189"/>
                <a:ext cx="86586" cy="36737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4671" fill="none" extrusionOk="0">
                    <a:moveTo>
                      <a:pt x="0" y="1"/>
                    </a:moveTo>
                    <a:lnTo>
                      <a:pt x="11008" y="467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3" name="Google Shape;926;p40"/>
            <p:cNvGrpSpPr/>
            <p:nvPr/>
          </p:nvGrpSpPr>
          <p:grpSpPr>
            <a:xfrm>
              <a:off x="2629639" y="2402762"/>
              <a:ext cx="63780" cy="54671"/>
              <a:chOff x="4538164" y="3342061"/>
              <a:chExt cx="37776" cy="32380"/>
            </a:xfrm>
          </p:grpSpPr>
          <p:sp>
            <p:nvSpPr>
              <p:cNvPr id="707" name="Google Shape;927;p40"/>
              <p:cNvSpPr/>
              <p:nvPr/>
            </p:nvSpPr>
            <p:spPr>
              <a:xfrm>
                <a:off x="4538164" y="3342061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9"/>
                      <a:pt x="1294" y="608"/>
                    </a:cubicBezTo>
                    <a:cubicBezTo>
                      <a:pt x="0" y="1903"/>
                      <a:pt x="919" y="4116"/>
                      <a:pt x="2746" y="4116"/>
                    </a:cubicBezTo>
                    <a:cubicBezTo>
                      <a:pt x="3883" y="4116"/>
                      <a:pt x="4802" y="3197"/>
                      <a:pt x="4802" y="2060"/>
                    </a:cubicBezTo>
                    <a:cubicBezTo>
                      <a:pt x="4802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8" name="Google Shape;928;p40"/>
              <p:cNvSpPr/>
              <p:nvPr/>
            </p:nvSpPr>
            <p:spPr>
              <a:xfrm>
                <a:off x="455319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4" name="Google Shape;929;p40"/>
            <p:cNvGrpSpPr/>
            <p:nvPr/>
          </p:nvGrpSpPr>
          <p:grpSpPr>
            <a:xfrm>
              <a:off x="2179206" y="2154028"/>
              <a:ext cx="63794" cy="54737"/>
              <a:chOff x="4271383" y="3194742"/>
              <a:chExt cx="37783" cy="32420"/>
            </a:xfrm>
          </p:grpSpPr>
          <p:sp>
            <p:nvSpPr>
              <p:cNvPr id="705" name="Google Shape;930;p40"/>
              <p:cNvSpPr/>
              <p:nvPr/>
            </p:nvSpPr>
            <p:spPr>
              <a:xfrm>
                <a:off x="4271383" y="3194742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6" name="Google Shape;931;p40"/>
              <p:cNvSpPr/>
              <p:nvPr/>
            </p:nvSpPr>
            <p:spPr>
              <a:xfrm>
                <a:off x="4286516" y="320441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5" name="Google Shape;932;p40"/>
            <p:cNvGrpSpPr/>
            <p:nvPr/>
          </p:nvGrpSpPr>
          <p:grpSpPr>
            <a:xfrm>
              <a:off x="2201210" y="1967149"/>
              <a:ext cx="63794" cy="54631"/>
              <a:chOff x="4284416" y="3084058"/>
              <a:chExt cx="37783" cy="32357"/>
            </a:xfrm>
          </p:grpSpPr>
          <p:sp>
            <p:nvSpPr>
              <p:cNvPr id="703" name="Google Shape;933;p40"/>
              <p:cNvSpPr/>
              <p:nvPr/>
            </p:nvSpPr>
            <p:spPr>
              <a:xfrm>
                <a:off x="4284416" y="308405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4" name="Google Shape;934;p40"/>
              <p:cNvSpPr/>
              <p:nvPr/>
            </p:nvSpPr>
            <p:spPr>
              <a:xfrm>
                <a:off x="4299548" y="309376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4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6" name="Google Shape;935;p40"/>
            <p:cNvGrpSpPr/>
            <p:nvPr/>
          </p:nvGrpSpPr>
          <p:grpSpPr>
            <a:xfrm>
              <a:off x="2529234" y="2327628"/>
              <a:ext cx="63780" cy="54790"/>
              <a:chOff x="4478697" y="3297561"/>
              <a:chExt cx="37776" cy="32451"/>
            </a:xfrm>
          </p:grpSpPr>
          <p:sp>
            <p:nvSpPr>
              <p:cNvPr id="701" name="Google Shape;936;p40"/>
              <p:cNvSpPr/>
              <p:nvPr/>
            </p:nvSpPr>
            <p:spPr>
              <a:xfrm>
                <a:off x="4478697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46" y="4125"/>
                    </a:cubicBezTo>
                    <a:cubicBezTo>
                      <a:pt x="3884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2" name="Google Shape;937;p40"/>
              <p:cNvSpPr/>
              <p:nvPr/>
            </p:nvSpPr>
            <p:spPr>
              <a:xfrm>
                <a:off x="4493727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2"/>
                      <a:pt x="376" y="1657"/>
                      <a:pt x="835" y="1657"/>
                    </a:cubicBezTo>
                    <a:cubicBezTo>
                      <a:pt x="1295" y="1657"/>
                      <a:pt x="1658" y="1282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7" name="Google Shape;938;p40"/>
            <p:cNvGrpSpPr/>
            <p:nvPr/>
          </p:nvGrpSpPr>
          <p:grpSpPr>
            <a:xfrm>
              <a:off x="2416307" y="2385287"/>
              <a:ext cx="63780" cy="54790"/>
              <a:chOff x="4411813" y="3331711"/>
              <a:chExt cx="37776" cy="32451"/>
            </a:xfrm>
          </p:grpSpPr>
          <p:sp>
            <p:nvSpPr>
              <p:cNvPr id="699" name="Google Shape;939;p40"/>
              <p:cNvSpPr/>
              <p:nvPr/>
            </p:nvSpPr>
            <p:spPr>
              <a:xfrm>
                <a:off x="4411813" y="333171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3" y="188"/>
                      <a:pt x="1295" y="606"/>
                    </a:cubicBezTo>
                    <a:cubicBezTo>
                      <a:pt x="0" y="1900"/>
                      <a:pt x="920" y="4126"/>
                      <a:pt x="2759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0" name="Google Shape;940;p40"/>
              <p:cNvSpPr/>
              <p:nvPr/>
            </p:nvSpPr>
            <p:spPr>
              <a:xfrm>
                <a:off x="4426937" y="3341416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8" name="Google Shape;941;p40"/>
            <p:cNvGrpSpPr/>
            <p:nvPr/>
          </p:nvGrpSpPr>
          <p:grpSpPr>
            <a:xfrm>
              <a:off x="2291655" y="2458695"/>
              <a:ext cx="63780" cy="54631"/>
              <a:chOff x="4337984" y="3375188"/>
              <a:chExt cx="37776" cy="32357"/>
            </a:xfrm>
          </p:grpSpPr>
          <p:sp>
            <p:nvSpPr>
              <p:cNvPr id="697" name="Google Shape;942;p40"/>
              <p:cNvSpPr/>
              <p:nvPr/>
            </p:nvSpPr>
            <p:spPr>
              <a:xfrm>
                <a:off x="4337984" y="3375188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8" name="Google Shape;943;p40"/>
              <p:cNvSpPr/>
              <p:nvPr/>
            </p:nvSpPr>
            <p:spPr>
              <a:xfrm>
                <a:off x="4353108" y="3384894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64"/>
                      <a:pt x="1" y="824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9" name="Google Shape;944;p40"/>
            <p:cNvGrpSpPr/>
            <p:nvPr/>
          </p:nvGrpSpPr>
          <p:grpSpPr>
            <a:xfrm>
              <a:off x="2556536" y="1978078"/>
              <a:ext cx="63953" cy="54790"/>
              <a:chOff x="4494867" y="3090530"/>
              <a:chExt cx="37878" cy="32451"/>
            </a:xfrm>
          </p:grpSpPr>
          <p:sp>
            <p:nvSpPr>
              <p:cNvPr id="695" name="Google Shape;945;p40"/>
              <p:cNvSpPr/>
              <p:nvPr/>
            </p:nvSpPr>
            <p:spPr>
              <a:xfrm>
                <a:off x="4494867" y="3090530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96" y="4114"/>
                      <a:pt x="4803" y="3194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6" name="Google Shape;946;p40"/>
              <p:cNvSpPr/>
              <p:nvPr/>
            </p:nvSpPr>
            <p:spPr>
              <a:xfrm>
                <a:off x="4510000" y="310023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0" name="Google Shape;947;p40"/>
            <p:cNvGrpSpPr/>
            <p:nvPr/>
          </p:nvGrpSpPr>
          <p:grpSpPr>
            <a:xfrm>
              <a:off x="2607622" y="2176032"/>
              <a:ext cx="63794" cy="54737"/>
              <a:chOff x="4525124" y="3207774"/>
              <a:chExt cx="37783" cy="32420"/>
            </a:xfrm>
          </p:grpSpPr>
          <p:sp>
            <p:nvSpPr>
              <p:cNvPr id="693" name="Google Shape;948;p40"/>
              <p:cNvSpPr/>
              <p:nvPr/>
            </p:nvSpPr>
            <p:spPr>
              <a:xfrm>
                <a:off x="4525124" y="3207774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4" name="Google Shape;949;p40"/>
              <p:cNvSpPr/>
              <p:nvPr/>
            </p:nvSpPr>
            <p:spPr>
              <a:xfrm>
                <a:off x="4540256" y="32174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1" name="Google Shape;950;p40"/>
            <p:cNvGrpSpPr/>
            <p:nvPr/>
          </p:nvGrpSpPr>
          <p:grpSpPr>
            <a:xfrm>
              <a:off x="2464816" y="2123194"/>
              <a:ext cx="53183" cy="45415"/>
              <a:chOff x="4440544" y="3176479"/>
              <a:chExt cx="31499" cy="26898"/>
            </a:xfrm>
          </p:grpSpPr>
          <p:sp>
            <p:nvSpPr>
              <p:cNvPr id="691" name="Google Shape;951;p40"/>
              <p:cNvSpPr/>
              <p:nvPr/>
            </p:nvSpPr>
            <p:spPr>
              <a:xfrm>
                <a:off x="4440544" y="3176479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1" y="0"/>
                    </a:moveTo>
                    <a:cubicBezTo>
                      <a:pt x="1860" y="0"/>
                      <a:pt x="1429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2"/>
                      <a:pt x="3163" y="0"/>
                      <a:pt x="228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2" name="Google Shape;952;p40"/>
              <p:cNvSpPr/>
              <p:nvPr/>
            </p:nvSpPr>
            <p:spPr>
              <a:xfrm>
                <a:off x="4454724" y="3186145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2" name="Google Shape;953;p40"/>
            <p:cNvGrpSpPr/>
            <p:nvPr/>
          </p:nvGrpSpPr>
          <p:grpSpPr>
            <a:xfrm>
              <a:off x="2312862" y="2089292"/>
              <a:ext cx="53024" cy="45588"/>
              <a:chOff x="4350545" y="3156400"/>
              <a:chExt cx="31405" cy="27001"/>
            </a:xfrm>
          </p:grpSpPr>
          <p:sp>
            <p:nvSpPr>
              <p:cNvPr id="689" name="Google Shape;954;p40"/>
              <p:cNvSpPr/>
              <p:nvPr/>
            </p:nvSpPr>
            <p:spPr>
              <a:xfrm>
                <a:off x="4350545" y="3156400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0" name="Google Shape;955;p40"/>
              <p:cNvSpPr/>
              <p:nvPr/>
            </p:nvSpPr>
            <p:spPr>
              <a:xfrm>
                <a:off x="4364717" y="316607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3" name="Google Shape;956;p40"/>
            <p:cNvGrpSpPr/>
            <p:nvPr/>
          </p:nvGrpSpPr>
          <p:grpSpPr>
            <a:xfrm>
              <a:off x="2357028" y="2255867"/>
              <a:ext cx="53024" cy="45588"/>
              <a:chOff x="4376703" y="3255058"/>
              <a:chExt cx="31405" cy="27001"/>
            </a:xfrm>
          </p:grpSpPr>
          <p:sp>
            <p:nvSpPr>
              <p:cNvPr id="687" name="Google Shape;957;p40"/>
              <p:cNvSpPr/>
              <p:nvPr/>
            </p:nvSpPr>
            <p:spPr>
              <a:xfrm>
                <a:off x="4376703" y="325505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8" name="Google Shape;958;p40"/>
              <p:cNvSpPr/>
              <p:nvPr/>
            </p:nvSpPr>
            <p:spPr>
              <a:xfrm>
                <a:off x="4390884" y="326473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4" name="Google Shape;959;p40"/>
            <p:cNvGrpSpPr/>
            <p:nvPr/>
          </p:nvGrpSpPr>
          <p:grpSpPr>
            <a:xfrm>
              <a:off x="2280407" y="2304151"/>
              <a:ext cx="53024" cy="45495"/>
              <a:chOff x="4331322" y="3283656"/>
              <a:chExt cx="31405" cy="26945"/>
            </a:xfrm>
          </p:grpSpPr>
          <p:sp>
            <p:nvSpPr>
              <p:cNvPr id="685" name="Google Shape;960;p40"/>
              <p:cNvSpPr/>
              <p:nvPr/>
            </p:nvSpPr>
            <p:spPr>
              <a:xfrm>
                <a:off x="4331322" y="3283656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20"/>
                    </a:cubicBezTo>
                    <a:cubicBezTo>
                      <a:pt x="3993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6" name="Google Shape;961;p40"/>
              <p:cNvSpPr/>
              <p:nvPr/>
            </p:nvSpPr>
            <p:spPr>
              <a:xfrm>
                <a:off x="4345503" y="329327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63"/>
                      <a:pt x="218" y="969"/>
                      <a:pt x="484" y="969"/>
                    </a:cubicBezTo>
                    <a:cubicBezTo>
                      <a:pt x="750" y="969"/>
                      <a:pt x="968" y="763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5" name="Google Shape;962;p40"/>
            <p:cNvGrpSpPr/>
            <p:nvPr/>
          </p:nvGrpSpPr>
          <p:grpSpPr>
            <a:xfrm>
              <a:off x="2363456" y="1936461"/>
              <a:ext cx="53024" cy="45481"/>
              <a:chOff x="4380510" y="3065882"/>
              <a:chExt cx="31405" cy="26938"/>
            </a:xfrm>
          </p:grpSpPr>
          <p:sp>
            <p:nvSpPr>
              <p:cNvPr id="683" name="Google Shape;963;p40"/>
              <p:cNvSpPr/>
              <p:nvPr/>
            </p:nvSpPr>
            <p:spPr>
              <a:xfrm>
                <a:off x="4380510" y="3065882"/>
                <a:ext cx="31405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5" extrusionOk="0">
                    <a:moveTo>
                      <a:pt x="2273" y="0"/>
                    </a:moveTo>
                    <a:cubicBezTo>
                      <a:pt x="1853" y="0"/>
                      <a:pt x="1426" y="157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19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4" name="Google Shape;964;p40"/>
              <p:cNvSpPr/>
              <p:nvPr/>
            </p:nvSpPr>
            <p:spPr>
              <a:xfrm>
                <a:off x="4393354" y="3075500"/>
                <a:ext cx="8950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6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35"/>
                    </a:cubicBezTo>
                    <a:cubicBezTo>
                      <a:pt x="401" y="932"/>
                      <a:pt x="522" y="976"/>
                      <a:pt x="641" y="976"/>
                    </a:cubicBezTo>
                    <a:cubicBezTo>
                      <a:pt x="893" y="976"/>
                      <a:pt x="1138" y="783"/>
                      <a:pt x="1138" y="496"/>
                    </a:cubicBezTo>
                    <a:cubicBezTo>
                      <a:pt x="1138" y="218"/>
                      <a:pt x="920" y="12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6" name="Google Shape;965;p40"/>
            <p:cNvSpPr/>
            <p:nvPr/>
          </p:nvSpPr>
          <p:spPr>
            <a:xfrm>
              <a:off x="3267840" y="3092899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3F3F3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7" name="Google Shape;966;p40"/>
            <p:cNvGrpSpPr/>
            <p:nvPr/>
          </p:nvGrpSpPr>
          <p:grpSpPr>
            <a:xfrm>
              <a:off x="2698863" y="2169074"/>
              <a:ext cx="2101776" cy="1722839"/>
              <a:chOff x="4579164" y="3203653"/>
              <a:chExt cx="1244833" cy="1020397"/>
            </a:xfrm>
          </p:grpSpPr>
          <p:sp>
            <p:nvSpPr>
              <p:cNvPr id="582" name="Google Shape;967;p40"/>
              <p:cNvSpPr/>
              <p:nvPr/>
            </p:nvSpPr>
            <p:spPr>
              <a:xfrm>
                <a:off x="5490144" y="3482892"/>
                <a:ext cx="58995" cy="4955"/>
              </a:xfrm>
              <a:custGeom>
                <a:avLst/>
                <a:gdLst/>
                <a:ahLst/>
                <a:cxnLst/>
                <a:rect l="l" t="t" r="r" b="b"/>
                <a:pathLst>
                  <a:path w="7501" h="630" fill="none" extrusionOk="0">
                    <a:moveTo>
                      <a:pt x="0" y="630"/>
                    </a:moveTo>
                    <a:lnTo>
                      <a:pt x="7500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3" name="Google Shape;968;p40"/>
              <p:cNvSpPr/>
              <p:nvPr/>
            </p:nvSpPr>
            <p:spPr>
              <a:xfrm>
                <a:off x="5490616" y="3482892"/>
                <a:ext cx="66137" cy="7736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9836" fill="none" extrusionOk="0">
                    <a:moveTo>
                      <a:pt x="1" y="1"/>
                    </a:moveTo>
                    <a:lnTo>
                      <a:pt x="8408" y="9835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84" name="Google Shape;969;p40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85" name="Google Shape;970;p40"/>
                <p:cNvSpPr/>
                <p:nvPr/>
              </p:nvSpPr>
              <p:spPr>
                <a:xfrm>
                  <a:off x="4787909" y="3833395"/>
                  <a:ext cx="69267" cy="22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7" h="2831" fill="none" extrusionOk="0">
                      <a:moveTo>
                        <a:pt x="8806" y="0"/>
                      </a:moveTo>
                      <a:lnTo>
                        <a:pt x="0" y="2831"/>
                      </a:lnTo>
                    </a:path>
                  </a:pathLst>
                </a:custGeom>
                <a:solidFill>
                  <a:srgbClr val="F3F3F3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6" name="Google Shape;971;p40"/>
                <p:cNvSpPr/>
                <p:nvPr/>
              </p:nvSpPr>
              <p:spPr>
                <a:xfrm>
                  <a:off x="4857263" y="3819695"/>
                  <a:ext cx="69936" cy="14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2" h="1803" fill="none" extrusionOk="0">
                      <a:moveTo>
                        <a:pt x="1" y="1803"/>
                      </a:moveTo>
                      <a:lnTo>
                        <a:pt x="8892" y="0"/>
                      </a:lnTo>
                    </a:path>
                  </a:pathLst>
                </a:custGeom>
                <a:solidFill>
                  <a:srgbClr val="F3F3F3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587" name="Google Shape;972;p40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88" name="Google Shape;973;p40"/>
                  <p:cNvSpPr/>
                  <p:nvPr/>
                </p:nvSpPr>
                <p:spPr>
                  <a:xfrm>
                    <a:off x="4930329" y="3363965"/>
                    <a:ext cx="23894" cy="102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8" h="13066" fill="none" extrusionOk="0">
                        <a:moveTo>
                          <a:pt x="3037" y="13065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9" name="Google Shape;974;p40"/>
                  <p:cNvSpPr/>
                  <p:nvPr/>
                </p:nvSpPr>
                <p:spPr>
                  <a:xfrm>
                    <a:off x="4849846" y="3385948"/>
                    <a:ext cx="104085" cy="792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34" h="10077" fill="none" extrusionOk="0">
                        <a:moveTo>
                          <a:pt x="0" y="0"/>
                        </a:moveTo>
                        <a:lnTo>
                          <a:pt x="13234" y="10077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0" name="Google Shape;975;p40"/>
                  <p:cNvSpPr/>
                  <p:nvPr/>
                </p:nvSpPr>
                <p:spPr>
                  <a:xfrm>
                    <a:off x="4849650" y="3306598"/>
                    <a:ext cx="45869" cy="79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2" h="10090" fill="none" extrusionOk="0">
                        <a:moveTo>
                          <a:pt x="5831" y="0"/>
                        </a:moveTo>
                        <a:lnTo>
                          <a:pt x="1" y="10089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1" name="Google Shape;976;p40"/>
                  <p:cNvSpPr/>
                  <p:nvPr/>
                </p:nvSpPr>
                <p:spPr>
                  <a:xfrm>
                    <a:off x="4849650" y="3361299"/>
                    <a:ext cx="84305" cy="24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9" h="3135" fill="none" extrusionOk="0">
                        <a:moveTo>
                          <a:pt x="1" y="3134"/>
                        </a:moveTo>
                        <a:lnTo>
                          <a:pt x="10719" y="1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2" name="Google Shape;977;p40"/>
                  <p:cNvSpPr/>
                  <p:nvPr/>
                </p:nvSpPr>
                <p:spPr>
                  <a:xfrm>
                    <a:off x="4789616" y="3306598"/>
                    <a:ext cx="19702" cy="54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5" h="6956" fill="none" extrusionOk="0">
                        <a:moveTo>
                          <a:pt x="2505" y="6956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3" name="Google Shape;978;p40"/>
                  <p:cNvSpPr/>
                  <p:nvPr/>
                </p:nvSpPr>
                <p:spPr>
                  <a:xfrm>
                    <a:off x="4738242" y="3357500"/>
                    <a:ext cx="74883" cy="10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1" h="1307" fill="none" extrusionOk="0">
                        <a:moveTo>
                          <a:pt x="1" y="1307"/>
                        </a:moveTo>
                        <a:lnTo>
                          <a:pt x="9521" y="0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4" name="Google Shape;979;p40"/>
                  <p:cNvSpPr/>
                  <p:nvPr/>
                </p:nvSpPr>
                <p:spPr>
                  <a:xfrm>
                    <a:off x="4710274" y="3357500"/>
                    <a:ext cx="99044" cy="635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3" h="8081" fill="none" extrusionOk="0">
                        <a:moveTo>
                          <a:pt x="0" y="8081"/>
                        </a:moveTo>
                        <a:lnTo>
                          <a:pt x="12593" y="0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5" name="Google Shape;980;p40"/>
                  <p:cNvSpPr/>
                  <p:nvPr/>
                </p:nvSpPr>
                <p:spPr>
                  <a:xfrm>
                    <a:off x="4809310" y="3306598"/>
                    <a:ext cx="87443" cy="50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18" h="6473" fill="none" extrusionOk="0">
                        <a:moveTo>
                          <a:pt x="1" y="6472"/>
                        </a:moveTo>
                        <a:lnTo>
                          <a:pt x="11118" y="0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grpSp>
                <p:nvGrpSpPr>
                  <p:cNvPr id="596" name="Google Shape;981;p40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97" name="Google Shape;982;p40"/>
                    <p:cNvSpPr/>
                    <p:nvPr/>
                  </p:nvSpPr>
                  <p:spPr>
                    <a:xfrm>
                      <a:off x="4617986" y="3614284"/>
                      <a:ext cx="53002" cy="210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739" h="2674" fill="none" extrusionOk="0">
                          <a:moveTo>
                            <a:pt x="0" y="0"/>
                          </a:moveTo>
                          <a:lnTo>
                            <a:pt x="6738" y="2674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598" name="Google Shape;983;p40"/>
                    <p:cNvSpPr/>
                    <p:nvPr/>
                  </p:nvSpPr>
                  <p:spPr>
                    <a:xfrm>
                      <a:off x="4624545" y="3589069"/>
                      <a:ext cx="43682" cy="631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54" h="8033" fill="none" extrusionOk="0">
                          <a:moveTo>
                            <a:pt x="1" y="8033"/>
                          </a:moveTo>
                          <a:lnTo>
                            <a:pt x="5553" y="1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599" name="Google Shape;984;p40"/>
                    <p:cNvSpPr/>
                    <p:nvPr/>
                  </p:nvSpPr>
                  <p:spPr>
                    <a:xfrm>
                      <a:off x="4668220" y="3517907"/>
                      <a:ext cx="112178" cy="711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3" h="9049" fill="none" extrusionOk="0">
                          <a:moveTo>
                            <a:pt x="0" y="9049"/>
                          </a:moveTo>
                          <a:lnTo>
                            <a:pt x="14262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0" name="Google Shape;985;p40"/>
                    <p:cNvSpPr/>
                    <p:nvPr/>
                  </p:nvSpPr>
                  <p:spPr>
                    <a:xfrm>
                      <a:off x="4706562" y="3516766"/>
                      <a:ext cx="77455" cy="79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48" h="10162" fill="none" extrusionOk="0">
                          <a:moveTo>
                            <a:pt x="0" y="10161"/>
                          </a:moveTo>
                          <a:lnTo>
                            <a:pt x="9847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1" name="Google Shape;986;p40"/>
                    <p:cNvSpPr/>
                    <p:nvPr/>
                  </p:nvSpPr>
                  <p:spPr>
                    <a:xfrm>
                      <a:off x="4763646" y="3516766"/>
                      <a:ext cx="20370" cy="52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0" h="6714" fill="none" extrusionOk="0">
                          <a:moveTo>
                            <a:pt x="0" y="6714"/>
                          </a:moveTo>
                          <a:lnTo>
                            <a:pt x="2589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2" name="Google Shape;987;p40"/>
                    <p:cNvSpPr/>
                    <p:nvPr/>
                  </p:nvSpPr>
                  <p:spPr>
                    <a:xfrm>
                      <a:off x="4783151" y="3520565"/>
                      <a:ext cx="45861" cy="974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1" h="12388" fill="none" extrusionOk="0">
                          <a:moveTo>
                            <a:pt x="5831" y="12388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3" name="Google Shape;988;p40"/>
                    <p:cNvSpPr/>
                    <p:nvPr/>
                  </p:nvSpPr>
                  <p:spPr>
                    <a:xfrm>
                      <a:off x="4738242" y="3483175"/>
                      <a:ext cx="44917" cy="373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1" h="4755" fill="none" extrusionOk="0">
                          <a:moveTo>
                            <a:pt x="1" y="1"/>
                          </a:moveTo>
                          <a:lnTo>
                            <a:pt x="5710" y="4755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4" name="Google Shape;989;p40"/>
                    <p:cNvSpPr/>
                    <p:nvPr/>
                  </p:nvSpPr>
                  <p:spPr>
                    <a:xfrm>
                      <a:off x="4704941" y="3501823"/>
                      <a:ext cx="78217" cy="18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945" h="2384" fill="none" extrusionOk="0">
                          <a:moveTo>
                            <a:pt x="1" y="1"/>
                          </a:moveTo>
                          <a:lnTo>
                            <a:pt x="9944" y="2384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5" name="Google Shape;990;p40"/>
                    <p:cNvSpPr/>
                    <p:nvPr/>
                  </p:nvSpPr>
                  <p:spPr>
                    <a:xfrm>
                      <a:off x="4668220" y="3520565"/>
                      <a:ext cx="115796" cy="19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23" h="2457" fill="none" extrusionOk="0">
                          <a:moveTo>
                            <a:pt x="0" y="2457"/>
                          </a:moveTo>
                          <a:lnTo>
                            <a:pt x="14722" y="1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6" name="Google Shape;991;p40"/>
                    <p:cNvSpPr/>
                    <p:nvPr/>
                  </p:nvSpPr>
                  <p:spPr>
                    <a:xfrm>
                      <a:off x="4813117" y="3462915"/>
                      <a:ext cx="40347" cy="511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30" h="6509" fill="none" extrusionOk="0">
                          <a:moveTo>
                            <a:pt x="5130" y="6508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7" name="Google Shape;992;p40"/>
                    <p:cNvSpPr/>
                    <p:nvPr/>
                  </p:nvSpPr>
                  <p:spPr>
                    <a:xfrm>
                      <a:off x="4787807" y="3462915"/>
                      <a:ext cx="25317" cy="5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19" h="6993" fill="none" extrusionOk="0">
                          <a:moveTo>
                            <a:pt x="1" y="6992"/>
                          </a:moveTo>
                          <a:lnTo>
                            <a:pt x="3219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8" name="Google Shape;993;p40"/>
                    <p:cNvSpPr/>
                    <p:nvPr/>
                  </p:nvSpPr>
                  <p:spPr>
                    <a:xfrm>
                      <a:off x="4781342" y="3514100"/>
                      <a:ext cx="72311" cy="69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194" h="884" fill="none" extrusionOk="0">
                          <a:moveTo>
                            <a:pt x="0" y="883"/>
                          </a:moveTo>
                          <a:lnTo>
                            <a:pt x="9194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9" name="Google Shape;994;p40"/>
                    <p:cNvSpPr/>
                    <p:nvPr/>
                  </p:nvSpPr>
                  <p:spPr>
                    <a:xfrm>
                      <a:off x="4853645" y="3514100"/>
                      <a:ext cx="26175" cy="59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8" h="7525" fill="none" extrusionOk="0">
                          <a:moveTo>
                            <a:pt x="1" y="0"/>
                          </a:moveTo>
                          <a:lnTo>
                            <a:pt x="3328" y="7525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10" name="Google Shape;995;p40"/>
                    <p:cNvSpPr/>
                    <p:nvPr/>
                  </p:nvSpPr>
                  <p:spPr>
                    <a:xfrm>
                      <a:off x="4827392" y="3514100"/>
                      <a:ext cx="26261" cy="1003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39" h="12763" fill="none" extrusionOk="0">
                          <a:moveTo>
                            <a:pt x="3339" y="0"/>
                          </a:moveTo>
                          <a:lnTo>
                            <a:pt x="0" y="12762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grpSp>
                  <p:nvGrpSpPr>
                    <p:cNvPr id="611" name="Google Shape;996;p40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612" name="Google Shape;997;p40"/>
                      <p:cNvSpPr/>
                      <p:nvPr/>
                    </p:nvSpPr>
                    <p:spPr>
                      <a:xfrm>
                        <a:off x="4879812" y="3466721"/>
                        <a:ext cx="74411" cy="1065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61" h="13549" fill="none" extrusionOk="0">
                            <a:moveTo>
                              <a:pt x="1" y="13549"/>
                            </a:moveTo>
                            <a:lnTo>
                              <a:pt x="9460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13" name="Google Shape;998;p40"/>
                      <p:cNvSpPr/>
                      <p:nvPr/>
                    </p:nvSpPr>
                    <p:spPr>
                      <a:xfrm>
                        <a:off x="4954215" y="3408017"/>
                        <a:ext cx="105989" cy="5871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476" h="7465" fill="none" extrusionOk="0">
                            <a:moveTo>
                              <a:pt x="0" y="7464"/>
                            </a:moveTo>
                            <a:lnTo>
                              <a:pt x="13476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14" name="Google Shape;999;p40"/>
                      <p:cNvSpPr/>
                      <p:nvPr/>
                    </p:nvSpPr>
                    <p:spPr>
                      <a:xfrm>
                        <a:off x="4953924" y="3465195"/>
                        <a:ext cx="119792" cy="548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231" h="6969" fill="none" extrusionOk="0">
                            <a:moveTo>
                              <a:pt x="1" y="1"/>
                            </a:moveTo>
                            <a:lnTo>
                              <a:pt x="15231" y="6968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15" name="Google Shape;1000;p40"/>
                      <p:cNvSpPr/>
                      <p:nvPr/>
                    </p:nvSpPr>
                    <p:spPr>
                      <a:xfrm>
                        <a:off x="5073708" y="3521045"/>
                        <a:ext cx="26938" cy="718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25" h="9134" fill="none" extrusionOk="0">
                            <a:moveTo>
                              <a:pt x="1" y="0"/>
                            </a:moveTo>
                            <a:lnTo>
                              <a:pt x="3424" y="9133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16" name="Google Shape;1001;p40"/>
                      <p:cNvSpPr/>
                      <p:nvPr/>
                    </p:nvSpPr>
                    <p:spPr>
                      <a:xfrm>
                        <a:off x="5100637" y="3586309"/>
                        <a:ext cx="26741" cy="811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00" h="10320" fill="none" extrusionOk="0">
                            <a:moveTo>
                              <a:pt x="3399" y="10319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17" name="Google Shape;1002;p40"/>
                      <p:cNvSpPr/>
                      <p:nvPr/>
                    </p:nvSpPr>
                    <p:spPr>
                      <a:xfrm>
                        <a:off x="5088549" y="3252840"/>
                        <a:ext cx="693968" cy="5206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8235" h="66195" fill="none" extrusionOk="0">
                            <a:moveTo>
                              <a:pt x="1" y="63509"/>
                            </a:moveTo>
                            <a:lnTo>
                              <a:pt x="1537" y="42400"/>
                            </a:lnTo>
                            <a:lnTo>
                              <a:pt x="10077" y="22210"/>
                            </a:lnTo>
                            <a:cubicBezTo>
                              <a:pt x="10077" y="22210"/>
                              <a:pt x="14202" y="33218"/>
                              <a:pt x="14202" y="32384"/>
                            </a:cubicBezTo>
                            <a:cubicBezTo>
                              <a:pt x="14202" y="31561"/>
                              <a:pt x="26009" y="8976"/>
                              <a:pt x="26009" y="8976"/>
                            </a:cubicBezTo>
                            <a:lnTo>
                              <a:pt x="33618" y="31077"/>
                            </a:lnTo>
                            <a:lnTo>
                              <a:pt x="15025" y="46779"/>
                            </a:lnTo>
                            <a:lnTo>
                              <a:pt x="36037" y="48944"/>
                            </a:lnTo>
                            <a:lnTo>
                              <a:pt x="27557" y="58863"/>
                            </a:lnTo>
                            <a:lnTo>
                              <a:pt x="40803" y="66194"/>
                            </a:lnTo>
                            <a:lnTo>
                              <a:pt x="43586" y="48448"/>
                            </a:lnTo>
                            <a:lnTo>
                              <a:pt x="51122" y="29734"/>
                            </a:lnTo>
                            <a:lnTo>
                              <a:pt x="49670" y="16694"/>
                            </a:lnTo>
                            <a:lnTo>
                              <a:pt x="65263" y="21376"/>
                            </a:lnTo>
                            <a:lnTo>
                              <a:pt x="68819" y="9448"/>
                            </a:lnTo>
                            <a:lnTo>
                              <a:pt x="66098" y="1"/>
                            </a:lnTo>
                            <a:lnTo>
                              <a:pt x="88235" y="20069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18" name="Google Shape;1003;p40"/>
                      <p:cNvSpPr/>
                      <p:nvPr/>
                    </p:nvSpPr>
                    <p:spPr>
                      <a:xfrm>
                        <a:off x="5060203" y="3203653"/>
                        <a:ext cx="544588" cy="31635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9242" h="40223" fill="none" extrusionOk="0">
                            <a:moveTo>
                              <a:pt x="69242" y="6255"/>
                            </a:moveTo>
                            <a:lnTo>
                              <a:pt x="53274" y="22948"/>
                            </a:lnTo>
                            <a:lnTo>
                              <a:pt x="45532" y="5432"/>
                            </a:lnTo>
                            <a:lnTo>
                              <a:pt x="29613" y="14747"/>
                            </a:lnTo>
                            <a:lnTo>
                              <a:pt x="28790" y="1"/>
                            </a:lnTo>
                            <a:lnTo>
                              <a:pt x="13500" y="28912"/>
                            </a:lnTo>
                            <a:lnTo>
                              <a:pt x="4306" y="13089"/>
                            </a:lnTo>
                            <a:lnTo>
                              <a:pt x="0" y="25984"/>
                            </a:lnTo>
                            <a:lnTo>
                              <a:pt x="1718" y="40222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19" name="Google Shape;1004;p40"/>
                      <p:cNvSpPr/>
                      <p:nvPr/>
                    </p:nvSpPr>
                    <p:spPr>
                      <a:xfrm>
                        <a:off x="5127371" y="3507533"/>
                        <a:ext cx="124739" cy="26783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860" h="34054" fill="none" extrusionOk="0">
                            <a:moveTo>
                              <a:pt x="9266" y="1"/>
                            </a:moveTo>
                            <a:lnTo>
                              <a:pt x="10101" y="14396"/>
                            </a:lnTo>
                            <a:lnTo>
                              <a:pt x="15859" y="34053"/>
                            </a:lnTo>
                            <a:lnTo>
                              <a:pt x="0" y="19851"/>
                            </a:lnTo>
                            <a:lnTo>
                              <a:pt x="1234" y="33642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0" name="Google Shape;1005;p40"/>
                      <p:cNvSpPr/>
                      <p:nvPr/>
                    </p:nvSpPr>
                    <p:spPr>
                      <a:xfrm>
                        <a:off x="5100637" y="3507533"/>
                        <a:ext cx="99618" cy="78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666" h="10017" fill="none" extrusionOk="0">
                            <a:moveTo>
                              <a:pt x="0" y="10017"/>
                            </a:moveTo>
                            <a:lnTo>
                              <a:pt x="12665" y="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1" name="Google Shape;1006;p40"/>
                      <p:cNvSpPr/>
                      <p:nvPr/>
                    </p:nvSpPr>
                    <p:spPr>
                      <a:xfrm>
                        <a:off x="5200248" y="3501068"/>
                        <a:ext cx="156514" cy="64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900" h="823" fill="none" extrusionOk="0">
                            <a:moveTo>
                              <a:pt x="0" y="823"/>
                            </a:moveTo>
                            <a:lnTo>
                              <a:pt x="19900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2" name="Google Shape;1007;p40"/>
                      <p:cNvSpPr/>
                      <p:nvPr/>
                    </p:nvSpPr>
                    <p:spPr>
                      <a:xfrm>
                        <a:off x="5127371" y="3507533"/>
                        <a:ext cx="72885" cy="1558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267" h="19816" fill="none" extrusionOk="0">
                            <a:moveTo>
                              <a:pt x="9266" y="1"/>
                            </a:moveTo>
                            <a:lnTo>
                              <a:pt x="0" y="19815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3" name="Google Shape;1008;p40"/>
                      <p:cNvSpPr/>
                      <p:nvPr/>
                    </p:nvSpPr>
                    <p:spPr>
                      <a:xfrm>
                        <a:off x="5352947" y="3384139"/>
                        <a:ext cx="126265" cy="11769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6054" h="14964" fill="none" extrusionOk="0">
                            <a:moveTo>
                              <a:pt x="1" y="14964"/>
                            </a:moveTo>
                            <a:lnTo>
                              <a:pt x="16053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4" name="Google Shape;1009;p40"/>
                      <p:cNvSpPr/>
                      <p:nvPr/>
                    </p:nvSpPr>
                    <p:spPr>
                      <a:xfrm>
                        <a:off x="5356753" y="3246375"/>
                        <a:ext cx="61567" cy="2547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828" h="32384" fill="none" extrusionOk="0">
                            <a:moveTo>
                              <a:pt x="1" y="32383"/>
                            </a:moveTo>
                            <a:lnTo>
                              <a:pt x="7827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5" name="Google Shape;1010;p40"/>
                      <p:cNvSpPr/>
                      <p:nvPr/>
                    </p:nvSpPr>
                    <p:spPr>
                      <a:xfrm>
                        <a:off x="5352947" y="3486698"/>
                        <a:ext cx="141483" cy="1057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989" h="1344" fill="none" extrusionOk="0">
                            <a:moveTo>
                              <a:pt x="1" y="1343"/>
                            </a:moveTo>
                            <a:lnTo>
                              <a:pt x="17989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6" name="Google Shape;1011;p40"/>
                      <p:cNvSpPr/>
                      <p:nvPr/>
                    </p:nvSpPr>
                    <p:spPr>
                      <a:xfrm>
                        <a:off x="5353898" y="3501068"/>
                        <a:ext cx="18089" cy="1367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300" h="17384" fill="none" extrusionOk="0">
                            <a:moveTo>
                              <a:pt x="1" y="0"/>
                            </a:moveTo>
                            <a:lnTo>
                              <a:pt x="2299" y="17383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7" name="Google Shape;1012;p40"/>
                      <p:cNvSpPr/>
                      <p:nvPr/>
                    </p:nvSpPr>
                    <p:spPr>
                      <a:xfrm>
                        <a:off x="5206721" y="3620749"/>
                        <a:ext cx="102379" cy="988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017" h="12570" fill="none" extrusionOk="0">
                            <a:moveTo>
                              <a:pt x="0" y="1"/>
                            </a:moveTo>
                            <a:lnTo>
                              <a:pt x="13016" y="12569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8" name="Google Shape;1013;p40"/>
                      <p:cNvSpPr/>
                      <p:nvPr/>
                    </p:nvSpPr>
                    <p:spPr>
                      <a:xfrm>
                        <a:off x="5293102" y="3715798"/>
                        <a:ext cx="15997" cy="10123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034" h="12872" fill="none" extrusionOk="0">
                            <a:moveTo>
                              <a:pt x="2033" y="0"/>
                            </a:moveTo>
                            <a:lnTo>
                              <a:pt x="1" y="1287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9" name="Google Shape;1014;p40"/>
                      <p:cNvSpPr/>
                      <p:nvPr/>
                    </p:nvSpPr>
                    <p:spPr>
                      <a:xfrm>
                        <a:off x="5127371" y="3659854"/>
                        <a:ext cx="92862" cy="1345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807" h="17106" fill="none" extrusionOk="0">
                            <a:moveTo>
                              <a:pt x="11807" y="17105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30" name="Google Shape;1015;p40"/>
                      <p:cNvSpPr/>
                      <p:nvPr/>
                    </p:nvSpPr>
                    <p:spPr>
                      <a:xfrm>
                        <a:off x="5479203" y="3327149"/>
                        <a:ext cx="150615" cy="569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150" h="7247" fill="none" extrusionOk="0">
                            <a:moveTo>
                              <a:pt x="19149" y="0"/>
                            </a:moveTo>
                            <a:lnTo>
                              <a:pt x="0" y="7246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31" name="Google Shape;1016;p40"/>
                      <p:cNvSpPr/>
                      <p:nvPr/>
                    </p:nvSpPr>
                    <p:spPr>
                      <a:xfrm>
                        <a:off x="5371980" y="3633790"/>
                        <a:ext cx="59373" cy="400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549" h="509" fill="none" extrusionOk="0">
                            <a:moveTo>
                              <a:pt x="0" y="508"/>
                            </a:moveTo>
                            <a:lnTo>
                              <a:pt x="7549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32" name="Google Shape;1017;p40"/>
                      <p:cNvSpPr/>
                      <p:nvPr/>
                    </p:nvSpPr>
                    <p:spPr>
                      <a:xfrm>
                        <a:off x="5352947" y="3497261"/>
                        <a:ext cx="78406" cy="136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69" h="17360" fill="none" extrusionOk="0">
                            <a:moveTo>
                              <a:pt x="9969" y="17359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33" name="Google Shape;1018;p40"/>
                      <p:cNvSpPr/>
                      <p:nvPr/>
                    </p:nvSpPr>
                    <p:spPr>
                      <a:xfrm>
                        <a:off x="4917296" y="3466721"/>
                        <a:ext cx="40733" cy="1223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79" h="15557" fill="none" extrusionOk="0">
                            <a:moveTo>
                              <a:pt x="1" y="15557"/>
                            </a:moveTo>
                            <a:lnTo>
                              <a:pt x="5178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34" name="Google Shape;1019;p40"/>
                      <p:cNvSpPr/>
                      <p:nvPr/>
                    </p:nvSpPr>
                    <p:spPr>
                      <a:xfrm>
                        <a:off x="5060203" y="3408017"/>
                        <a:ext cx="111416" cy="1951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66" h="2481" fill="none" extrusionOk="0">
                            <a:moveTo>
                              <a:pt x="0" y="0"/>
                            </a:moveTo>
                            <a:lnTo>
                              <a:pt x="14165" y="248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35" name="Google Shape;1020;p40"/>
                      <p:cNvSpPr/>
                      <p:nvPr/>
                    </p:nvSpPr>
                    <p:spPr>
                      <a:xfrm>
                        <a:off x="5127371" y="3620749"/>
                        <a:ext cx="79358" cy="426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0" h="5421" fill="none" extrusionOk="0">
                            <a:moveTo>
                              <a:pt x="0" y="5420"/>
                            </a:moveTo>
                            <a:lnTo>
                              <a:pt x="10089" y="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grpSp>
                    <p:nvGrpSpPr>
                      <p:cNvPr id="636" name="Google Shape;1021;p40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638" name="Google Shape;1022;p40"/>
                        <p:cNvSpPr/>
                        <p:nvPr/>
                      </p:nvSpPr>
                      <p:spPr>
                        <a:xfrm>
                          <a:off x="4949551" y="3708185"/>
                          <a:ext cx="37972" cy="381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828" h="485" fill="none" extrusionOk="0">
                              <a:moveTo>
                                <a:pt x="0" y="1"/>
                              </a:moveTo>
                              <a:lnTo>
                                <a:pt x="4827" y="485"/>
                              </a:lnTo>
                            </a:path>
                          </a:pathLst>
                        </a:custGeom>
                        <a:solidFill>
                          <a:srgbClr val="F3F3F3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dirty="0"/>
                        </a:p>
                      </p:txBody>
                    </p:sp>
                    <p:grpSp>
                      <p:nvGrpSpPr>
                        <p:cNvPr id="639" name="Google Shape;1023;p40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640" name="Google Shape;1024;p40"/>
                          <p:cNvSpPr/>
                          <p:nvPr/>
                        </p:nvSpPr>
                        <p:spPr>
                          <a:xfrm>
                            <a:off x="4953357" y="3586309"/>
                            <a:ext cx="147288" cy="12188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8727" h="15497" fill="none" extrusionOk="0">
                                <a:moveTo>
                                  <a:pt x="18726" y="1"/>
                                </a:moveTo>
                                <a:lnTo>
                                  <a:pt x="0" y="15497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41" name="Google Shape;1025;p40"/>
                          <p:cNvSpPr/>
                          <p:nvPr/>
                        </p:nvSpPr>
                        <p:spPr>
                          <a:xfrm>
                            <a:off x="4987515" y="3592876"/>
                            <a:ext cx="113130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4384" h="15146" fill="none" extrusionOk="0">
                                <a:moveTo>
                                  <a:pt x="0" y="15146"/>
                                </a:moveTo>
                                <a:lnTo>
                                  <a:pt x="14383" y="0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42" name="Google Shape;1026;p40"/>
                          <p:cNvSpPr/>
                          <p:nvPr/>
                        </p:nvSpPr>
                        <p:spPr>
                          <a:xfrm>
                            <a:off x="4913395" y="3708185"/>
                            <a:ext cx="39970" cy="4538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5082" h="5771" fill="none" extrusionOk="0">
                                <a:moveTo>
                                  <a:pt x="1" y="5771"/>
                                </a:moveTo>
                                <a:lnTo>
                                  <a:pt x="5081" y="1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43" name="Google Shape;1027;p40"/>
                          <p:cNvSpPr/>
                          <p:nvPr/>
                        </p:nvSpPr>
                        <p:spPr>
                          <a:xfrm>
                            <a:off x="4888943" y="3704378"/>
                            <a:ext cx="60616" cy="2608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707" h="3316" fill="none" extrusionOk="0">
                                <a:moveTo>
                                  <a:pt x="1" y="3315"/>
                                </a:moveTo>
                                <a:lnTo>
                                  <a:pt x="7706" y="1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44" name="Google Shape;1028;p40"/>
                          <p:cNvSpPr/>
                          <p:nvPr/>
                        </p:nvSpPr>
                        <p:spPr>
                          <a:xfrm>
                            <a:off x="4917296" y="3589069"/>
                            <a:ext cx="32262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102" h="15146" fill="none" extrusionOk="0">
                                <a:moveTo>
                                  <a:pt x="1" y="1"/>
                                </a:moveTo>
                                <a:lnTo>
                                  <a:pt x="4101" y="15146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45" name="Google Shape;1029;p40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22840" cy="7288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904" h="9267" fill="none" extrusionOk="0">
                                <a:moveTo>
                                  <a:pt x="0" y="1"/>
                                </a:moveTo>
                                <a:lnTo>
                                  <a:pt x="2904" y="9267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46" name="Google Shape;1030;p40"/>
                          <p:cNvSpPr/>
                          <p:nvPr/>
                        </p:nvSpPr>
                        <p:spPr>
                          <a:xfrm>
                            <a:off x="4912066" y="3752237"/>
                            <a:ext cx="60325" cy="2883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670" h="3666" fill="none" extrusionOk="0">
                                <a:moveTo>
                                  <a:pt x="0" y="1"/>
                                </a:moveTo>
                                <a:lnTo>
                                  <a:pt x="7670" y="3666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grpSp>
                        <p:nvGrpSpPr>
                          <p:cNvPr id="647" name="Google Shape;1031;p40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651" name="Google Shape;1032;p40"/>
                            <p:cNvSpPr/>
                            <p:nvPr/>
                          </p:nvSpPr>
                          <p:spPr>
                            <a:xfrm>
                              <a:off x="4590301" y="3738347"/>
                              <a:ext cx="92956" cy="9172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819" h="11662" fill="none" extrusionOk="0">
                                  <a:moveTo>
                                    <a:pt x="0" y="0"/>
                                  </a:moveTo>
                                  <a:lnTo>
                                    <a:pt x="11819" y="11662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2" name="Google Shape;1033;p40"/>
                            <p:cNvSpPr/>
                            <p:nvPr/>
                          </p:nvSpPr>
                          <p:spPr>
                            <a:xfrm>
                              <a:off x="4683250" y="3652241"/>
                              <a:ext cx="33591" cy="17782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271" h="22610" fill="none" extrusionOk="0">
                                  <a:moveTo>
                                    <a:pt x="1" y="22610"/>
                                  </a:moveTo>
                                  <a:lnTo>
                                    <a:pt x="4271" y="1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3" name="Google Shape;1034;p40"/>
                            <p:cNvSpPr/>
                            <p:nvPr/>
                          </p:nvSpPr>
                          <p:spPr>
                            <a:xfrm>
                              <a:off x="4716833" y="3652241"/>
                              <a:ext cx="70982" cy="20770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025" h="26409" fill="none" extrusionOk="0">
                                  <a:moveTo>
                                    <a:pt x="1" y="1"/>
                                  </a:moveTo>
                                  <a:lnTo>
                                    <a:pt x="9025" y="26408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4" name="Google Shape;1035;p40"/>
                            <p:cNvSpPr/>
                            <p:nvPr/>
                          </p:nvSpPr>
                          <p:spPr>
                            <a:xfrm>
                              <a:off x="4813117" y="3694578"/>
                              <a:ext cx="44154" cy="13929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614" h="17711" fill="none" extrusionOk="0">
                                  <a:moveTo>
                                    <a:pt x="5614" y="17711"/>
                                  </a:moveTo>
                                  <a:lnTo>
                                    <a:pt x="1" y="1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5" name="Google Shape;1036;p40"/>
                            <p:cNvSpPr/>
                            <p:nvPr/>
                          </p:nvSpPr>
                          <p:spPr>
                            <a:xfrm>
                              <a:off x="4787807" y="3694578"/>
                              <a:ext cx="25317" cy="1653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219" h="21026" fill="none" extrusionOk="0">
                                  <a:moveTo>
                                    <a:pt x="3219" y="1"/>
                                  </a:moveTo>
                                  <a:lnTo>
                                    <a:pt x="1" y="21025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6" name="Google Shape;1037;p40"/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106374" cy="252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525" h="3207" fill="none" extrusionOk="0">
                                  <a:moveTo>
                                    <a:pt x="1" y="1"/>
                                  </a:moveTo>
                                  <a:lnTo>
                                    <a:pt x="13525" y="3206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7" name="Google Shape;1038;p40"/>
                            <p:cNvSpPr/>
                            <p:nvPr/>
                          </p:nvSpPr>
                          <p:spPr>
                            <a:xfrm>
                              <a:off x="4670980" y="3830061"/>
                              <a:ext cx="12277" cy="7926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561" h="10078" fill="none" extrusionOk="0">
                                  <a:moveTo>
                                    <a:pt x="1561" y="1"/>
                                  </a:moveTo>
                                  <a:lnTo>
                                    <a:pt x="0" y="10077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8" name="Google Shape;1039;p40"/>
                            <p:cNvSpPr/>
                            <p:nvPr/>
                          </p:nvSpPr>
                          <p:spPr>
                            <a:xfrm>
                              <a:off x="4583828" y="3830061"/>
                              <a:ext cx="99429" cy="3454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642" h="4392" fill="none" extrusionOk="0">
                                  <a:moveTo>
                                    <a:pt x="0" y="4392"/>
                                  </a:moveTo>
                                  <a:lnTo>
                                    <a:pt x="12642" y="1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9" name="Google Shape;1040;p40"/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50336" cy="11798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400" h="15001" fill="none" extrusionOk="0">
                                  <a:moveTo>
                                    <a:pt x="1" y="1"/>
                                  </a:moveTo>
                                  <a:lnTo>
                                    <a:pt x="6400" y="15001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60" name="Google Shape;1041;p40"/>
                            <p:cNvSpPr/>
                            <p:nvPr/>
                          </p:nvSpPr>
                          <p:spPr>
                            <a:xfrm>
                              <a:off x="4733578" y="3855276"/>
                              <a:ext cx="56046" cy="927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126" h="11795" fill="none" extrusionOk="0">
                                  <a:moveTo>
                                    <a:pt x="1" y="11795"/>
                                  </a:moveTo>
                                  <a:lnTo>
                                    <a:pt x="7126" y="0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61" name="Google Shape;1042;p40"/>
                            <p:cNvSpPr/>
                            <p:nvPr/>
                          </p:nvSpPr>
                          <p:spPr>
                            <a:xfrm>
                              <a:off x="4888943" y="3730450"/>
                              <a:ext cx="34928" cy="8925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441" h="11348" fill="none" extrusionOk="0">
                                  <a:moveTo>
                                    <a:pt x="4440" y="11347"/>
                                  </a:moveTo>
                                  <a:lnTo>
                                    <a:pt x="1" y="0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62" name="Google Shape;1043;p40"/>
                            <p:cNvSpPr/>
                            <p:nvPr/>
                          </p:nvSpPr>
                          <p:spPr>
                            <a:xfrm>
                              <a:off x="4590301" y="3667468"/>
                              <a:ext cx="49762" cy="7088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327" h="9013" fill="none" extrusionOk="0">
                                  <a:moveTo>
                                    <a:pt x="0" y="9012"/>
                                  </a:moveTo>
                                  <a:lnTo>
                                    <a:pt x="6327" y="0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63" name="Google Shape;1044;p40"/>
                            <p:cNvSpPr/>
                            <p:nvPr/>
                          </p:nvSpPr>
                          <p:spPr>
                            <a:xfrm>
                              <a:off x="4640338" y="3648536"/>
                              <a:ext cx="80593" cy="202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247" h="2577" fill="none" extrusionOk="0">
                                  <a:moveTo>
                                    <a:pt x="1" y="2577"/>
                                  </a:moveTo>
                                  <a:lnTo>
                                    <a:pt x="10247" y="0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grpSp>
                          <p:nvGrpSpPr>
                            <p:cNvPr id="664" name="Google Shape;1045;p40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65" name="Google Shape;1046;p40"/>
                              <p:cNvSpPr/>
                              <p:nvPr/>
                            </p:nvSpPr>
                            <p:spPr>
                              <a:xfrm>
                                <a:off x="4753083" y="3966015"/>
                                <a:ext cx="92964" cy="5376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20" h="6836" fill="none" extrusionOk="0">
                                    <a:moveTo>
                                      <a:pt x="1" y="6836"/>
                                    </a:moveTo>
                                    <a:lnTo>
                                      <a:pt x="11819" y="1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dirty="0"/>
                              </a:p>
                            </p:txBody>
                          </p:sp>
                          <p:sp>
                            <p:nvSpPr>
                              <p:cNvPr id="666" name="Google Shape;1047;p40"/>
                              <p:cNvSpPr/>
                              <p:nvPr/>
                            </p:nvSpPr>
                            <p:spPr>
                              <a:xfrm>
                                <a:off x="4846040" y="3952794"/>
                                <a:ext cx="103519" cy="1313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162" h="1670" fill="none" extrusionOk="0">
                                    <a:moveTo>
                                      <a:pt x="13161" y="0"/>
                                    </a:moveTo>
                                    <a:lnTo>
                                      <a:pt x="0" y="1670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dirty="0"/>
                              </a:p>
                            </p:txBody>
                          </p:sp>
                          <p:sp>
                            <p:nvSpPr>
                              <p:cNvPr id="667" name="Google Shape;1048;p40"/>
                              <p:cNvSpPr/>
                              <p:nvPr/>
                            </p:nvSpPr>
                            <p:spPr>
                              <a:xfrm>
                                <a:off x="4846040" y="3962216"/>
                                <a:ext cx="64800" cy="128066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239" h="16283" fill="none" extrusionOk="0">
                                    <a:moveTo>
                                      <a:pt x="0" y="0"/>
                                    </a:moveTo>
                                    <a:lnTo>
                                      <a:pt x="8238" y="16282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dirty="0"/>
                              </a:p>
                            </p:txBody>
                          </p:sp>
                          <p:sp>
                            <p:nvSpPr>
                              <p:cNvPr id="668" name="Google Shape;1049;p40"/>
                              <p:cNvSpPr/>
                              <p:nvPr/>
                            </p:nvSpPr>
                            <p:spPr>
                              <a:xfrm>
                                <a:off x="4842233" y="3962216"/>
                                <a:ext cx="3815" cy="1647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85" h="20952" fill="none" extrusionOk="0">
                                    <a:moveTo>
                                      <a:pt x="0" y="20952"/>
                                    </a:moveTo>
                                    <a:lnTo>
                                      <a:pt x="484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dirty="0"/>
                              </a:p>
                            </p:txBody>
                          </p:sp>
                          <p:sp>
                            <p:nvSpPr>
                              <p:cNvPr id="669" name="Google Shape;1050;p40"/>
                              <p:cNvSpPr/>
                              <p:nvPr/>
                            </p:nvSpPr>
                            <p:spPr>
                              <a:xfrm>
                                <a:off x="4842233" y="4123189"/>
                                <a:ext cx="37587" cy="5300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779" h="6739" fill="none" extrusionOk="0">
                                    <a:moveTo>
                                      <a:pt x="4779" y="6739"/>
                                    </a:moveTo>
                                    <a:lnTo>
                                      <a:pt x="0" y="1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dirty="0"/>
                              </a:p>
                            </p:txBody>
                          </p:sp>
                          <p:sp>
                            <p:nvSpPr>
                              <p:cNvPr id="670" name="Google Shape;1051;p40"/>
                              <p:cNvSpPr/>
                              <p:nvPr/>
                            </p:nvSpPr>
                            <p:spPr>
                              <a:xfrm>
                                <a:off x="4770779" y="4118525"/>
                                <a:ext cx="71461" cy="467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86" h="594" fill="none" extrusionOk="0">
                                    <a:moveTo>
                                      <a:pt x="9085" y="594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dirty="0"/>
                              </a:p>
                            </p:txBody>
                          </p:sp>
                          <p:sp>
                            <p:nvSpPr>
                              <p:cNvPr id="671" name="Google Shape;1052;p40"/>
                              <p:cNvSpPr/>
                              <p:nvPr/>
                            </p:nvSpPr>
                            <p:spPr>
                              <a:xfrm>
                                <a:off x="4842233" y="4090274"/>
                                <a:ext cx="68606" cy="329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723" h="4186" fill="none" extrusionOk="0">
                                    <a:moveTo>
                                      <a:pt x="0" y="4186"/>
                                    </a:moveTo>
                                    <a:lnTo>
                                      <a:pt x="8722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dirty="0"/>
                              </a:p>
                            </p:txBody>
                          </p:sp>
                          <p:grpSp>
                            <p:nvGrpSpPr>
                              <p:cNvPr id="672" name="Google Shape;1053;p40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73" name="Google Shape;1054;p40"/>
                                <p:cNvSpPr/>
                                <p:nvPr/>
                              </p:nvSpPr>
                              <p:spPr>
                                <a:xfrm>
                                  <a:off x="4788476" y="3855276"/>
                                  <a:ext cx="57572" cy="11074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7320" h="14081" fill="none" extrusionOk="0">
                                      <a:moveTo>
                                        <a:pt x="7319" y="14081"/>
                                      </a:moveTo>
                                      <a:lnTo>
                                        <a:pt x="1" y="0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F3F3F3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 dirty="0"/>
                                </a:p>
                              </p:txBody>
                            </p:sp>
                            <p:sp>
                              <p:nvSpPr>
                                <p:cNvPr id="674" name="Google Shape;1055;p40"/>
                                <p:cNvSpPr/>
                                <p:nvPr/>
                              </p:nvSpPr>
                              <p:spPr>
                                <a:xfrm>
                                  <a:off x="4846040" y="3833867"/>
                                  <a:ext cx="11231" cy="13215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428" h="16803" fill="none" extrusionOk="0">
                                      <a:moveTo>
                                        <a:pt x="0" y="16803"/>
                                      </a:moveTo>
                                      <a:lnTo>
                                        <a:pt x="1428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F3F3F3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 dirty="0"/>
                                </a:p>
                              </p:txBody>
                            </p:sp>
                            <p:sp>
                              <p:nvSpPr>
                                <p:cNvPr id="675" name="Google Shape;1056;p40"/>
                                <p:cNvSpPr/>
                                <p:nvPr/>
                              </p:nvSpPr>
                              <p:spPr>
                                <a:xfrm>
                                  <a:off x="4761554" y="3854796"/>
                                  <a:ext cx="26261" cy="16498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339" h="20977" fill="none" extrusionOk="0">
                                      <a:moveTo>
                                        <a:pt x="0" y="20977"/>
                                      </a:moveTo>
                                      <a:lnTo>
                                        <a:pt x="3339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F3F3F3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 dirty="0"/>
                                </a:p>
                              </p:txBody>
                            </p:sp>
                            <p:sp>
                              <p:nvSpPr>
                                <p:cNvPr id="676" name="Google Shape;1057;p40"/>
                                <p:cNvSpPr/>
                                <p:nvPr/>
                              </p:nvSpPr>
                              <p:spPr>
                                <a:xfrm>
                                  <a:off x="4846991" y="3818263"/>
                                  <a:ext cx="74025" cy="14624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412" h="18594" fill="none" extrusionOk="0">
                                      <a:moveTo>
                                        <a:pt x="0" y="18593"/>
                                      </a:moveTo>
                                      <a:lnTo>
                                        <a:pt x="9411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F3F3F3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 dirty="0"/>
                                </a:p>
                              </p:txBody>
                            </p:sp>
                            <p:sp>
                              <p:nvSpPr>
                                <p:cNvPr id="677" name="Google Shape;1058;p40"/>
                                <p:cNvSpPr/>
                                <p:nvPr/>
                              </p:nvSpPr>
                              <p:spPr>
                                <a:xfrm>
                                  <a:off x="4927191" y="3823305"/>
                                  <a:ext cx="22368" cy="12949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844" h="16465" fill="none" extrusionOk="0">
                                      <a:moveTo>
                                        <a:pt x="1" y="1"/>
                                      </a:moveTo>
                                      <a:lnTo>
                                        <a:pt x="2843" y="16464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F3F3F3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 dirty="0"/>
                                </a:p>
                              </p:txBody>
                            </p:sp>
                            <p:grpSp>
                              <p:nvGrpSpPr>
                                <p:cNvPr id="678" name="Google Shape;1059;p40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79" name="Google Shape;1060;p40"/>
                                  <p:cNvSpPr/>
                                  <p:nvPr/>
                                </p:nvSpPr>
                                <p:spPr>
                                  <a:xfrm>
                                    <a:off x="4579164" y="3652241"/>
                                    <a:ext cx="422626" cy="571809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53735" h="72703" fill="none" extrusionOk="0">
                                        <a:moveTo>
                                          <a:pt x="27593" y="71880"/>
                                        </a:moveTo>
                                        <a:lnTo>
                                          <a:pt x="23771" y="58694"/>
                                        </a:lnTo>
                                        <a:lnTo>
                                          <a:pt x="22936" y="46731"/>
                                        </a:lnTo>
                                        <a:lnTo>
                                          <a:pt x="19972" y="37380"/>
                                        </a:lnTo>
                                        <a:lnTo>
                                          <a:pt x="11674" y="32686"/>
                                        </a:lnTo>
                                        <a:lnTo>
                                          <a:pt x="1" y="27001"/>
                                        </a:lnTo>
                                        <a:lnTo>
                                          <a:pt x="1392" y="10610"/>
                                        </a:lnTo>
                                        <a:lnTo>
                                          <a:pt x="17517" y="1"/>
                                        </a:lnTo>
                                        <a:lnTo>
                                          <a:pt x="29747" y="5384"/>
                                        </a:lnTo>
                                        <a:lnTo>
                                          <a:pt x="43827" y="21291"/>
                                        </a:lnTo>
                                        <a:lnTo>
                                          <a:pt x="49343" y="27122"/>
                                        </a:lnTo>
                                        <a:lnTo>
                                          <a:pt x="53735" y="25815"/>
                                        </a:lnTo>
                                        <a:lnTo>
                                          <a:pt x="50347" y="35940"/>
                                        </a:lnTo>
                                        <a:lnTo>
                                          <a:pt x="47093" y="38214"/>
                                        </a:lnTo>
                                        <a:lnTo>
                                          <a:pt x="44069" y="44275"/>
                                        </a:lnTo>
                                        <a:lnTo>
                                          <a:pt x="45073" y="51944"/>
                                        </a:lnTo>
                                        <a:lnTo>
                                          <a:pt x="42170" y="55694"/>
                                        </a:lnTo>
                                        <a:lnTo>
                                          <a:pt x="38227" y="66025"/>
                                        </a:lnTo>
                                        <a:lnTo>
                                          <a:pt x="27593" y="7270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F3F3F3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 dirty="0"/>
                                  </a:p>
                                </p:txBody>
                              </p:sp>
                              <p:sp>
                                <p:nvSpPr>
                                  <p:cNvPr id="680" name="Google Shape;1061;p40"/>
                                  <p:cNvSpPr/>
                                  <p:nvPr/>
                                </p:nvSpPr>
                                <p:spPr>
                                  <a:xfrm>
                                    <a:off x="4617986" y="3203653"/>
                                    <a:ext cx="1206011" cy="68435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53339" h="87013" fill="none" extrusionOk="0">
                                        <a:moveTo>
                                          <a:pt x="24811" y="62214"/>
                                        </a:moveTo>
                                        <a:lnTo>
                                          <a:pt x="34452" y="66980"/>
                                        </a:lnTo>
                                        <a:lnTo>
                                          <a:pt x="37549" y="69920"/>
                                        </a:lnTo>
                                        <a:lnTo>
                                          <a:pt x="41274" y="77698"/>
                                        </a:lnTo>
                                        <a:lnTo>
                                          <a:pt x="46270" y="79222"/>
                                        </a:lnTo>
                                        <a:lnTo>
                                          <a:pt x="55899" y="72775"/>
                                        </a:lnTo>
                                        <a:lnTo>
                                          <a:pt x="52645" y="69085"/>
                                        </a:lnTo>
                                        <a:lnTo>
                                          <a:pt x="48291" y="70234"/>
                                        </a:lnTo>
                                        <a:lnTo>
                                          <a:pt x="46585" y="64634"/>
                                        </a:lnTo>
                                        <a:lnTo>
                                          <a:pt x="48774" y="66097"/>
                                        </a:lnTo>
                                        <a:lnTo>
                                          <a:pt x="59698" y="70234"/>
                                        </a:lnTo>
                                        <a:lnTo>
                                          <a:pt x="65988" y="72279"/>
                                        </a:lnTo>
                                        <a:lnTo>
                                          <a:pt x="66315" y="75944"/>
                                        </a:lnTo>
                                        <a:lnTo>
                                          <a:pt x="70960" y="87013"/>
                                        </a:lnTo>
                                        <a:lnTo>
                                          <a:pt x="76573" y="75944"/>
                                        </a:lnTo>
                                        <a:lnTo>
                                          <a:pt x="80831" y="72932"/>
                                        </a:lnTo>
                                        <a:lnTo>
                                          <a:pt x="86069" y="78146"/>
                                        </a:lnTo>
                                        <a:lnTo>
                                          <a:pt x="88355" y="83928"/>
                                        </a:lnTo>
                                        <a:lnTo>
                                          <a:pt x="94633" y="84037"/>
                                        </a:lnTo>
                                        <a:lnTo>
                                          <a:pt x="94270" y="74299"/>
                                        </a:lnTo>
                                        <a:lnTo>
                                          <a:pt x="100936" y="72690"/>
                                        </a:lnTo>
                                        <a:lnTo>
                                          <a:pt x="106682" y="64307"/>
                                        </a:lnTo>
                                        <a:lnTo>
                                          <a:pt x="106319" y="56553"/>
                                        </a:lnTo>
                                        <a:lnTo>
                                          <a:pt x="103416" y="54690"/>
                                        </a:lnTo>
                                        <a:lnTo>
                                          <a:pt x="106827" y="53105"/>
                                        </a:lnTo>
                                        <a:lnTo>
                                          <a:pt x="120194" y="45339"/>
                                        </a:lnTo>
                                        <a:lnTo>
                                          <a:pt x="122528" y="36859"/>
                                        </a:lnTo>
                                        <a:lnTo>
                                          <a:pt x="118851" y="35493"/>
                                        </a:lnTo>
                                        <a:lnTo>
                                          <a:pt x="125093" y="28464"/>
                                        </a:lnTo>
                                        <a:lnTo>
                                          <a:pt x="148536" y="25972"/>
                                        </a:lnTo>
                                        <a:lnTo>
                                          <a:pt x="153339" y="12255"/>
                                        </a:lnTo>
                                        <a:lnTo>
                                          <a:pt x="125468" y="6255"/>
                                        </a:lnTo>
                                        <a:lnTo>
                                          <a:pt x="101758" y="5432"/>
                                        </a:lnTo>
                                        <a:lnTo>
                                          <a:pt x="85016" y="1"/>
                                        </a:lnTo>
                                        <a:lnTo>
                                          <a:pt x="60532" y="12255"/>
                                        </a:lnTo>
                                        <a:lnTo>
                                          <a:pt x="39714" y="20214"/>
                                        </a:lnTo>
                                        <a:lnTo>
                                          <a:pt x="35444" y="13089"/>
                                        </a:lnTo>
                                        <a:lnTo>
                                          <a:pt x="22186" y="13464"/>
                                        </a:lnTo>
                                        <a:lnTo>
                                          <a:pt x="15291" y="21351"/>
                                        </a:lnTo>
                                        <a:lnTo>
                                          <a:pt x="11831" y="27484"/>
                                        </a:lnTo>
                                        <a:lnTo>
                                          <a:pt x="21581" y="26614"/>
                                        </a:lnTo>
                                        <a:lnTo>
                                          <a:pt x="24532" y="19561"/>
                                        </a:lnTo>
                                        <a:lnTo>
                                          <a:pt x="29480" y="22694"/>
                                        </a:lnTo>
                                        <a:lnTo>
                                          <a:pt x="24811" y="32964"/>
                                        </a:lnTo>
                                        <a:lnTo>
                                          <a:pt x="20262" y="35541"/>
                                        </a:lnTo>
                                        <a:lnTo>
                                          <a:pt x="15569" y="31368"/>
                                        </a:lnTo>
                                        <a:lnTo>
                                          <a:pt x="15061" y="35650"/>
                                        </a:lnTo>
                                        <a:lnTo>
                                          <a:pt x="11057" y="37924"/>
                                        </a:lnTo>
                                        <a:lnTo>
                                          <a:pt x="6024" y="43089"/>
                                        </a:lnTo>
                                        <a:lnTo>
                                          <a:pt x="6387" y="49210"/>
                                        </a:lnTo>
                                        <a:lnTo>
                                          <a:pt x="992" y="49210"/>
                                        </a:lnTo>
                                        <a:lnTo>
                                          <a:pt x="0" y="52198"/>
                                        </a:lnTo>
                                        <a:lnTo>
                                          <a:pt x="835" y="57037"/>
                                        </a:lnTo>
                                        <a:lnTo>
                                          <a:pt x="6726" y="55198"/>
                                        </a:lnTo>
                                        <a:lnTo>
                                          <a:pt x="10924" y="50069"/>
                                        </a:lnTo>
                                        <a:lnTo>
                                          <a:pt x="16367" y="50686"/>
                                        </a:lnTo>
                                        <a:lnTo>
                                          <a:pt x="18049" y="46670"/>
                                        </a:lnTo>
                                        <a:lnTo>
                                          <a:pt x="23093" y="54363"/>
                                        </a:lnTo>
                                        <a:lnTo>
                                          <a:pt x="26528" y="56105"/>
                                        </a:lnTo>
                                        <a:lnTo>
                                          <a:pt x="26734" y="52210"/>
                                        </a:lnTo>
                                        <a:lnTo>
                                          <a:pt x="33835" y="47069"/>
                                        </a:lnTo>
                                        <a:lnTo>
                                          <a:pt x="38069" y="49488"/>
                                        </a:lnTo>
                                        <a:lnTo>
                                          <a:pt x="36278" y="53045"/>
                                        </a:lnTo>
                                        <a:lnTo>
                                          <a:pt x="28343" y="55392"/>
                                        </a:lnTo>
                                        <a:cubicBezTo>
                                          <a:pt x="28343" y="55392"/>
                                          <a:pt x="31041" y="58888"/>
                                          <a:pt x="31319" y="58984"/>
                                        </a:cubicBezTo>
                                        <a:cubicBezTo>
                                          <a:pt x="31597" y="59069"/>
                                          <a:pt x="36278" y="58150"/>
                                          <a:pt x="36278" y="58150"/>
                                        </a:cubicBezTo>
                                        <a:lnTo>
                                          <a:pt x="35456" y="61948"/>
                                        </a:lnTo>
                                        <a:lnTo>
                                          <a:pt x="30920" y="63255"/>
                                        </a:lnTo>
                                        <a:lnTo>
                                          <a:pt x="24823" y="6214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F3F3F3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 dirty="0"/>
                                  </a:p>
                                </p:txBody>
                              </p:sp>
                              <p:sp>
                                <p:nvSpPr>
                                  <p:cNvPr id="681" name="Google Shape;1062;p40"/>
                                  <p:cNvSpPr/>
                                  <p:nvPr/>
                                </p:nvSpPr>
                                <p:spPr>
                                  <a:xfrm>
                                    <a:off x="4906356" y="3466721"/>
                                    <a:ext cx="194289" cy="35888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4703" h="45630" fill="none" extrusionOk="0">
                                        <a:moveTo>
                                          <a:pt x="8396" y="39968"/>
                                        </a:moveTo>
                                        <a:lnTo>
                                          <a:pt x="9835" y="45629"/>
                                        </a:lnTo>
                                        <a:lnTo>
                                          <a:pt x="11626" y="36786"/>
                                        </a:lnTo>
                                        <a:lnTo>
                                          <a:pt x="5492" y="30218"/>
                                        </a:lnTo>
                                        <a:lnTo>
                                          <a:pt x="1" y="25016"/>
                                        </a:lnTo>
                                        <a:lnTo>
                                          <a:pt x="1392" y="16040"/>
                                        </a:lnTo>
                                        <a:lnTo>
                                          <a:pt x="24702" y="15206"/>
                                        </a:lnTo>
                                        <a:lnTo>
                                          <a:pt x="6472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F3F3F3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 dirty="0"/>
                                  </a:p>
                                </p:txBody>
                              </p:sp>
                              <p:sp>
                                <p:nvSpPr>
                                  <p:cNvPr id="682" name="Google Shape;1063;p40"/>
                                  <p:cNvSpPr/>
                                  <p:nvPr/>
                                </p:nvSpPr>
                                <p:spPr>
                                  <a:xfrm>
                                    <a:off x="4972383" y="3756043"/>
                                    <a:ext cx="25412" cy="2502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231" h="3182" fill="none" extrusionOk="0">
                                        <a:moveTo>
                                          <a:pt x="1" y="3182"/>
                                        </a:moveTo>
                                        <a:lnTo>
                                          <a:pt x="3231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F3F3F3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 dirty="0"/>
                                  </a:p>
                                </p:txBody>
                              </p:sp>
                            </p:grpSp>
                          </p:grpSp>
                        </p:grpSp>
                      </p:grpSp>
                      <p:sp>
                        <p:nvSpPr>
                          <p:cNvPr id="648" name="Google Shape;1064;p40"/>
                          <p:cNvSpPr/>
                          <p:nvPr/>
                        </p:nvSpPr>
                        <p:spPr>
                          <a:xfrm>
                            <a:off x="4890375" y="3688019"/>
                            <a:ext cx="5144" cy="4376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54" h="5565" fill="none" extrusionOk="0">
                                <a:moveTo>
                                  <a:pt x="653" y="0"/>
                                </a:moveTo>
                                <a:lnTo>
                                  <a:pt x="0" y="5565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49" name="Google Shape;1065;p40"/>
                          <p:cNvSpPr/>
                          <p:nvPr/>
                        </p:nvSpPr>
                        <p:spPr>
                          <a:xfrm>
                            <a:off x="4899317" y="3688019"/>
                            <a:ext cx="54048" cy="2017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872" h="2565" fill="none" extrusionOk="0">
                                <a:moveTo>
                                  <a:pt x="0" y="0"/>
                                </a:moveTo>
                                <a:lnTo>
                                  <a:pt x="6871" y="2565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50" name="Google Shape;1066;p40"/>
                          <p:cNvSpPr/>
                          <p:nvPr/>
                        </p:nvSpPr>
                        <p:spPr>
                          <a:xfrm>
                            <a:off x="4862690" y="3700571"/>
                            <a:ext cx="27693" cy="31216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3521" h="3969" fill="none" extrusionOk="0">
                                <a:moveTo>
                                  <a:pt x="0" y="1"/>
                                </a:moveTo>
                                <a:lnTo>
                                  <a:pt x="3520" y="3969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</p:grpSp>
                  </p:grpSp>
                  <p:sp>
                    <p:nvSpPr>
                      <p:cNvPr id="637" name="Google Shape;1067;p40"/>
                      <p:cNvSpPr/>
                      <p:nvPr/>
                    </p:nvSpPr>
                    <p:spPr>
                      <a:xfrm>
                        <a:off x="4953924" y="3297081"/>
                        <a:ext cx="146053" cy="1681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8570" h="21376" fill="none" extrusionOk="0">
                            <a:moveTo>
                              <a:pt x="1" y="21376"/>
                            </a:moveTo>
                            <a:lnTo>
                              <a:pt x="18569" y="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</p:grpSp>
              </p:grpSp>
            </p:grpSp>
          </p:grpSp>
        </p:grpSp>
        <p:grpSp>
          <p:nvGrpSpPr>
            <p:cNvPr id="68" name="Google Shape;1068;p40"/>
            <p:cNvGrpSpPr/>
            <p:nvPr/>
          </p:nvGrpSpPr>
          <p:grpSpPr>
            <a:xfrm>
              <a:off x="2726338" y="2836198"/>
              <a:ext cx="63780" cy="54790"/>
              <a:chOff x="4595437" y="3598775"/>
              <a:chExt cx="37776" cy="32451"/>
            </a:xfrm>
          </p:grpSpPr>
          <p:sp>
            <p:nvSpPr>
              <p:cNvPr id="580" name="Google Shape;1069;p40"/>
              <p:cNvSpPr/>
              <p:nvPr/>
            </p:nvSpPr>
            <p:spPr>
              <a:xfrm>
                <a:off x="4595437" y="3598775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00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1" name="Google Shape;1070;p40"/>
              <p:cNvSpPr/>
              <p:nvPr/>
            </p:nvSpPr>
            <p:spPr>
              <a:xfrm>
                <a:off x="4610561" y="360848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35"/>
                    </a:cubicBezTo>
                    <a:cubicBezTo>
                      <a:pt x="1658" y="375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9" name="Google Shape;1071;p40"/>
            <p:cNvGrpSpPr/>
            <p:nvPr/>
          </p:nvGrpSpPr>
          <p:grpSpPr>
            <a:xfrm>
              <a:off x="2804726" y="2710695"/>
              <a:ext cx="63780" cy="54671"/>
              <a:chOff x="4641864" y="3524443"/>
              <a:chExt cx="37776" cy="32380"/>
            </a:xfrm>
          </p:grpSpPr>
          <p:sp>
            <p:nvSpPr>
              <p:cNvPr id="578" name="Google Shape;1072;p40"/>
              <p:cNvSpPr/>
              <p:nvPr/>
            </p:nvSpPr>
            <p:spPr>
              <a:xfrm>
                <a:off x="4641864" y="3524443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0" y="1903"/>
                      <a:pt x="908" y="4117"/>
                      <a:pt x="2746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9" name="Google Shape;1073;p40"/>
              <p:cNvSpPr/>
              <p:nvPr/>
            </p:nvSpPr>
            <p:spPr>
              <a:xfrm>
                <a:off x="4656988" y="3534077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0" name="Google Shape;1074;p40"/>
            <p:cNvGrpSpPr/>
            <p:nvPr/>
          </p:nvGrpSpPr>
          <p:grpSpPr>
            <a:xfrm>
              <a:off x="2815814" y="3334489"/>
              <a:ext cx="63780" cy="54631"/>
              <a:chOff x="4648431" y="3893901"/>
              <a:chExt cx="37776" cy="32357"/>
            </a:xfrm>
          </p:grpSpPr>
          <p:sp>
            <p:nvSpPr>
              <p:cNvPr id="576" name="Google Shape;1075;p40"/>
              <p:cNvSpPr/>
              <p:nvPr/>
            </p:nvSpPr>
            <p:spPr>
              <a:xfrm>
                <a:off x="4648431" y="389390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3"/>
                      <a:pt x="2746" y="4113"/>
                    </a:cubicBezTo>
                    <a:cubicBezTo>
                      <a:pt x="3883" y="4113"/>
                      <a:pt x="4803" y="3194"/>
                      <a:pt x="4803" y="2057"/>
                    </a:cubicBezTo>
                    <a:cubicBezTo>
                      <a:pt x="4803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7" name="Google Shape;1076;p40"/>
              <p:cNvSpPr/>
              <p:nvPr/>
            </p:nvSpPr>
            <p:spPr>
              <a:xfrm>
                <a:off x="4663556" y="390360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1" name="Google Shape;1077;p40"/>
            <p:cNvGrpSpPr/>
            <p:nvPr/>
          </p:nvGrpSpPr>
          <p:grpSpPr>
            <a:xfrm>
              <a:off x="2679595" y="3045784"/>
              <a:ext cx="63940" cy="54671"/>
              <a:chOff x="4567752" y="3722908"/>
              <a:chExt cx="37870" cy="32380"/>
            </a:xfrm>
          </p:grpSpPr>
          <p:sp>
            <p:nvSpPr>
              <p:cNvPr id="574" name="Google Shape;1078;p40"/>
              <p:cNvSpPr/>
              <p:nvPr/>
            </p:nvSpPr>
            <p:spPr>
              <a:xfrm>
                <a:off x="4567752" y="3722908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1"/>
                    </a:moveTo>
                    <a:cubicBezTo>
                      <a:pt x="2243" y="1"/>
                      <a:pt x="1726" y="189"/>
                      <a:pt x="1307" y="609"/>
                    </a:cubicBezTo>
                    <a:cubicBezTo>
                      <a:pt x="0" y="1903"/>
                      <a:pt x="919" y="4117"/>
                      <a:pt x="2758" y="4117"/>
                    </a:cubicBezTo>
                    <a:cubicBezTo>
                      <a:pt x="3895" y="4117"/>
                      <a:pt x="4815" y="3197"/>
                      <a:pt x="4815" y="2060"/>
                    </a:cubicBezTo>
                    <a:cubicBezTo>
                      <a:pt x="4815" y="818"/>
                      <a:pt x="3804" y="1"/>
                      <a:pt x="274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5" name="Google Shape;1079;p40"/>
              <p:cNvSpPr/>
              <p:nvPr/>
            </p:nvSpPr>
            <p:spPr>
              <a:xfrm>
                <a:off x="4580690" y="373254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2" name="Google Shape;1080;p40"/>
            <p:cNvGrpSpPr/>
            <p:nvPr/>
          </p:nvGrpSpPr>
          <p:grpSpPr>
            <a:xfrm>
              <a:off x="2763600" y="2926151"/>
              <a:ext cx="63794" cy="54631"/>
              <a:chOff x="4617506" y="3652052"/>
              <a:chExt cx="37783" cy="32357"/>
            </a:xfrm>
          </p:grpSpPr>
          <p:sp>
            <p:nvSpPr>
              <p:cNvPr id="572" name="Google Shape;1081;p40"/>
              <p:cNvSpPr/>
              <p:nvPr/>
            </p:nvSpPr>
            <p:spPr>
              <a:xfrm>
                <a:off x="4617506" y="3652052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3" name="Google Shape;1082;p40"/>
              <p:cNvSpPr/>
              <p:nvPr/>
            </p:nvSpPr>
            <p:spPr>
              <a:xfrm>
                <a:off x="4632638" y="366175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3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3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3" name="Google Shape;1083;p40"/>
            <p:cNvGrpSpPr/>
            <p:nvPr/>
          </p:nvGrpSpPr>
          <p:grpSpPr>
            <a:xfrm>
              <a:off x="2968738" y="2760851"/>
              <a:ext cx="63940" cy="54631"/>
              <a:chOff x="4739005" y="3554149"/>
              <a:chExt cx="37870" cy="32357"/>
            </a:xfrm>
          </p:grpSpPr>
          <p:sp>
            <p:nvSpPr>
              <p:cNvPr id="570" name="Google Shape;1084;p40"/>
              <p:cNvSpPr/>
              <p:nvPr/>
            </p:nvSpPr>
            <p:spPr>
              <a:xfrm>
                <a:off x="4739005" y="3554149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4" y="1"/>
                    </a:moveTo>
                    <a:cubicBezTo>
                      <a:pt x="2239" y="1"/>
                      <a:pt x="1725" y="188"/>
                      <a:pt x="1307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15" y="3195"/>
                      <a:pt x="4815" y="2058"/>
                    </a:cubicBezTo>
                    <a:cubicBezTo>
                      <a:pt x="4815" y="821"/>
                      <a:pt x="3801" y="1"/>
                      <a:pt x="274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1" name="Google Shape;1085;p40"/>
              <p:cNvSpPr/>
              <p:nvPr/>
            </p:nvSpPr>
            <p:spPr>
              <a:xfrm>
                <a:off x="4751943" y="3563854"/>
                <a:ext cx="15227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9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1" y="1416"/>
                    </a:cubicBezTo>
                    <a:cubicBezTo>
                      <a:pt x="692" y="1583"/>
                      <a:pt x="899" y="1658"/>
                      <a:pt x="1101" y="1658"/>
                    </a:cubicBezTo>
                    <a:cubicBezTo>
                      <a:pt x="1529" y="1658"/>
                      <a:pt x="1936" y="1324"/>
                      <a:pt x="1936" y="824"/>
                    </a:cubicBezTo>
                    <a:cubicBezTo>
                      <a:pt x="1936" y="364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4" name="Google Shape;1086;p40"/>
            <p:cNvGrpSpPr/>
            <p:nvPr/>
          </p:nvGrpSpPr>
          <p:grpSpPr>
            <a:xfrm>
              <a:off x="3082793" y="2889355"/>
              <a:ext cx="63780" cy="54644"/>
              <a:chOff x="4806557" y="3630258"/>
              <a:chExt cx="37776" cy="32364"/>
            </a:xfrm>
          </p:grpSpPr>
          <p:sp>
            <p:nvSpPr>
              <p:cNvPr id="568" name="Google Shape;1087;p40"/>
              <p:cNvSpPr/>
              <p:nvPr/>
            </p:nvSpPr>
            <p:spPr>
              <a:xfrm>
                <a:off x="4806557" y="3630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4" y="606"/>
                    </a:cubicBezTo>
                    <a:cubicBezTo>
                      <a:pt x="0" y="1901"/>
                      <a:pt x="907" y="4114"/>
                      <a:pt x="2746" y="4114"/>
                    </a:cubicBezTo>
                    <a:cubicBezTo>
                      <a:pt x="3883" y="4114"/>
                      <a:pt x="4802" y="3195"/>
                      <a:pt x="4802" y="2058"/>
                    </a:cubicBezTo>
                    <a:cubicBezTo>
                      <a:pt x="4802" y="822"/>
                      <a:pt x="3788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9" name="Google Shape;1088;p40"/>
              <p:cNvSpPr/>
              <p:nvPr/>
            </p:nvSpPr>
            <p:spPr>
              <a:xfrm>
                <a:off x="4819495" y="3639972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13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7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5" name="Google Shape;1089;p40"/>
            <p:cNvGrpSpPr/>
            <p:nvPr/>
          </p:nvGrpSpPr>
          <p:grpSpPr>
            <a:xfrm>
              <a:off x="2965365" y="3520983"/>
              <a:ext cx="63940" cy="54631"/>
              <a:chOff x="4737007" y="4004357"/>
              <a:chExt cx="37870" cy="32357"/>
            </a:xfrm>
          </p:grpSpPr>
          <p:sp>
            <p:nvSpPr>
              <p:cNvPr id="566" name="Google Shape;1090;p40"/>
              <p:cNvSpPr/>
              <p:nvPr/>
            </p:nvSpPr>
            <p:spPr>
              <a:xfrm>
                <a:off x="4737007" y="4004357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0" y="0"/>
                    </a:moveTo>
                    <a:cubicBezTo>
                      <a:pt x="2234" y="0"/>
                      <a:pt x="1717" y="187"/>
                      <a:pt x="1295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03" y="3194"/>
                      <a:pt x="4815" y="2057"/>
                    </a:cubicBezTo>
                    <a:cubicBezTo>
                      <a:pt x="4815" y="821"/>
                      <a:pt x="3801" y="0"/>
                      <a:pt x="274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7" name="Google Shape;1091;p40"/>
              <p:cNvSpPr/>
              <p:nvPr/>
            </p:nvSpPr>
            <p:spPr>
              <a:xfrm>
                <a:off x="4752131" y="4014062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4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6" name="Google Shape;1092;p40"/>
            <p:cNvGrpSpPr/>
            <p:nvPr/>
          </p:nvGrpSpPr>
          <p:grpSpPr>
            <a:xfrm>
              <a:off x="3027206" y="3865872"/>
              <a:ext cx="63780" cy="54631"/>
              <a:chOff x="4773634" y="4208627"/>
              <a:chExt cx="37776" cy="32357"/>
            </a:xfrm>
          </p:grpSpPr>
          <p:sp>
            <p:nvSpPr>
              <p:cNvPr id="564" name="Google Shape;1093;p40"/>
              <p:cNvSpPr/>
              <p:nvPr/>
            </p:nvSpPr>
            <p:spPr>
              <a:xfrm>
                <a:off x="4773634" y="420862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5" name="Google Shape;1094;p40"/>
              <p:cNvSpPr/>
              <p:nvPr/>
            </p:nvSpPr>
            <p:spPr>
              <a:xfrm>
                <a:off x="4788664" y="421833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7" name="Google Shape;1095;p40"/>
            <p:cNvGrpSpPr/>
            <p:nvPr/>
          </p:nvGrpSpPr>
          <p:grpSpPr>
            <a:xfrm>
              <a:off x="3220778" y="3639859"/>
              <a:ext cx="63780" cy="54790"/>
              <a:chOff x="4888282" y="4074764"/>
              <a:chExt cx="37776" cy="32451"/>
            </a:xfrm>
          </p:grpSpPr>
          <p:sp>
            <p:nvSpPr>
              <p:cNvPr id="562" name="Google Shape;1096;p40"/>
              <p:cNvSpPr/>
              <p:nvPr/>
            </p:nvSpPr>
            <p:spPr>
              <a:xfrm>
                <a:off x="4888282" y="4074764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912"/>
                      <a:pt x="919" y="4125"/>
                      <a:pt x="2746" y="4125"/>
                    </a:cubicBezTo>
                    <a:cubicBezTo>
                      <a:pt x="3883" y="4125"/>
                      <a:pt x="4803" y="3206"/>
                      <a:pt x="4803" y="2069"/>
                    </a:cubicBezTo>
                    <a:cubicBezTo>
                      <a:pt x="4803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3" name="Google Shape;1097;p40"/>
              <p:cNvSpPr/>
              <p:nvPr/>
            </p:nvSpPr>
            <p:spPr>
              <a:xfrm>
                <a:off x="4901220" y="4084470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8" name="Google Shape;1098;p40"/>
            <p:cNvGrpSpPr/>
            <p:nvPr/>
          </p:nvGrpSpPr>
          <p:grpSpPr>
            <a:xfrm>
              <a:off x="3242782" y="3183158"/>
              <a:ext cx="63780" cy="54644"/>
              <a:chOff x="4901315" y="3804271"/>
              <a:chExt cx="37776" cy="32364"/>
            </a:xfrm>
          </p:grpSpPr>
          <p:sp>
            <p:nvSpPr>
              <p:cNvPr id="560" name="Google Shape;1099;p40"/>
              <p:cNvSpPr/>
              <p:nvPr/>
            </p:nvSpPr>
            <p:spPr>
              <a:xfrm>
                <a:off x="4901315" y="3804271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1" name="Google Shape;1100;p40"/>
              <p:cNvSpPr/>
              <p:nvPr/>
            </p:nvSpPr>
            <p:spPr>
              <a:xfrm>
                <a:off x="4914253" y="3813985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9" name="Google Shape;1101;p40"/>
            <p:cNvGrpSpPr/>
            <p:nvPr/>
          </p:nvGrpSpPr>
          <p:grpSpPr>
            <a:xfrm>
              <a:off x="3183822" y="3032492"/>
              <a:ext cx="63900" cy="54631"/>
              <a:chOff x="4866394" y="3715035"/>
              <a:chExt cx="37846" cy="32357"/>
            </a:xfrm>
          </p:grpSpPr>
          <p:sp>
            <p:nvSpPr>
              <p:cNvPr id="558" name="Google Shape;1102;p40"/>
              <p:cNvSpPr/>
              <p:nvPr/>
            </p:nvSpPr>
            <p:spPr>
              <a:xfrm>
                <a:off x="4866394" y="3715035"/>
                <a:ext cx="3784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4114" extrusionOk="0">
                    <a:moveTo>
                      <a:pt x="2735" y="0"/>
                    </a:moveTo>
                    <a:cubicBezTo>
                      <a:pt x="2229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11" y="821"/>
                      <a:pt x="3794" y="0"/>
                      <a:pt x="27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9" name="Google Shape;1103;p40"/>
              <p:cNvSpPr/>
              <p:nvPr/>
            </p:nvSpPr>
            <p:spPr>
              <a:xfrm>
                <a:off x="4879340" y="3724646"/>
                <a:ext cx="15227" cy="13103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6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9"/>
                      <a:pt x="898" y="1666"/>
                      <a:pt x="1103" y="1666"/>
                    </a:cubicBezTo>
                    <a:cubicBezTo>
                      <a:pt x="1528" y="1666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0" name="Google Shape;1104;p40"/>
            <p:cNvGrpSpPr/>
            <p:nvPr/>
          </p:nvGrpSpPr>
          <p:grpSpPr>
            <a:xfrm>
              <a:off x="3374340" y="3243141"/>
              <a:ext cx="63953" cy="54737"/>
              <a:chOff x="4979233" y="3839798"/>
              <a:chExt cx="37878" cy="32420"/>
            </a:xfrm>
          </p:grpSpPr>
          <p:sp>
            <p:nvSpPr>
              <p:cNvPr id="556" name="Google Shape;1105;p40"/>
              <p:cNvSpPr/>
              <p:nvPr/>
            </p:nvSpPr>
            <p:spPr>
              <a:xfrm>
                <a:off x="4979233" y="3839798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84" y="4122"/>
                      <a:pt x="4803" y="3202"/>
                      <a:pt x="4815" y="2065"/>
                    </a:cubicBezTo>
                    <a:cubicBezTo>
                      <a:pt x="4807" y="823"/>
                      <a:pt x="3794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7" name="Google Shape;1106;p40"/>
              <p:cNvSpPr/>
              <p:nvPr/>
            </p:nvSpPr>
            <p:spPr>
              <a:xfrm>
                <a:off x="4994366" y="38494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1" name="Google Shape;1107;p40"/>
            <p:cNvGrpSpPr/>
            <p:nvPr/>
          </p:nvGrpSpPr>
          <p:grpSpPr>
            <a:xfrm>
              <a:off x="3055956" y="2971898"/>
              <a:ext cx="63794" cy="54671"/>
              <a:chOff x="4790662" y="3679147"/>
              <a:chExt cx="37783" cy="32380"/>
            </a:xfrm>
          </p:grpSpPr>
          <p:sp>
            <p:nvSpPr>
              <p:cNvPr id="554" name="Google Shape;1108;p40"/>
              <p:cNvSpPr/>
              <p:nvPr/>
            </p:nvSpPr>
            <p:spPr>
              <a:xfrm>
                <a:off x="4790662" y="3679147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2"/>
                      <a:pt x="908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5" name="Google Shape;1109;p40"/>
              <p:cNvSpPr/>
              <p:nvPr/>
            </p:nvSpPr>
            <p:spPr>
              <a:xfrm>
                <a:off x="4803506" y="3688774"/>
                <a:ext cx="15235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2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4" y="1585"/>
                      <a:pt x="904" y="1661"/>
                      <a:pt x="1109" y="1661"/>
                    </a:cubicBezTo>
                    <a:cubicBezTo>
                      <a:pt x="1534" y="1661"/>
                      <a:pt x="1936" y="1334"/>
                      <a:pt x="1936" y="836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2" name="Google Shape;1110;p40"/>
            <p:cNvGrpSpPr/>
            <p:nvPr/>
          </p:nvGrpSpPr>
          <p:grpSpPr>
            <a:xfrm>
              <a:off x="3168405" y="2767119"/>
              <a:ext cx="63780" cy="54631"/>
              <a:chOff x="4857263" y="3557861"/>
              <a:chExt cx="37776" cy="32357"/>
            </a:xfrm>
          </p:grpSpPr>
          <p:sp>
            <p:nvSpPr>
              <p:cNvPr id="552" name="Google Shape;1111;p40"/>
              <p:cNvSpPr/>
              <p:nvPr/>
            </p:nvSpPr>
            <p:spPr>
              <a:xfrm>
                <a:off x="4857263" y="355786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3" name="Google Shape;1112;p40"/>
              <p:cNvSpPr/>
              <p:nvPr/>
            </p:nvSpPr>
            <p:spPr>
              <a:xfrm>
                <a:off x="4870106" y="3567566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33" y="1416"/>
                    </a:cubicBezTo>
                    <a:cubicBezTo>
                      <a:pt x="700" y="1583"/>
                      <a:pt x="905" y="1658"/>
                      <a:pt x="1105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48" y="364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3" name="Google Shape;1113;p40"/>
            <p:cNvGrpSpPr/>
            <p:nvPr/>
          </p:nvGrpSpPr>
          <p:grpSpPr>
            <a:xfrm>
              <a:off x="3213382" y="2919366"/>
              <a:ext cx="63794" cy="54671"/>
              <a:chOff x="4883902" y="3648033"/>
              <a:chExt cx="37783" cy="32380"/>
            </a:xfrm>
          </p:grpSpPr>
          <p:sp>
            <p:nvSpPr>
              <p:cNvPr id="550" name="Google Shape;1114;p40"/>
              <p:cNvSpPr/>
              <p:nvPr/>
            </p:nvSpPr>
            <p:spPr>
              <a:xfrm>
                <a:off x="4883902" y="3648033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1" y="0"/>
                    </a:moveTo>
                    <a:cubicBezTo>
                      <a:pt x="2226" y="0"/>
                      <a:pt x="1711" y="188"/>
                      <a:pt x="1295" y="608"/>
                    </a:cubicBezTo>
                    <a:cubicBezTo>
                      <a:pt x="1" y="1903"/>
                      <a:pt x="920" y="4104"/>
                      <a:pt x="2747" y="4116"/>
                    </a:cubicBezTo>
                    <a:cubicBezTo>
                      <a:pt x="3884" y="4104"/>
                      <a:pt x="4803" y="3185"/>
                      <a:pt x="4803" y="2048"/>
                    </a:cubicBezTo>
                    <a:cubicBezTo>
                      <a:pt x="4795" y="814"/>
                      <a:pt x="3783" y="0"/>
                      <a:pt x="273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1" name="Google Shape;1115;p40"/>
              <p:cNvSpPr/>
              <p:nvPr/>
            </p:nvSpPr>
            <p:spPr>
              <a:xfrm>
                <a:off x="4896745" y="3657668"/>
                <a:ext cx="15329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4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04"/>
                    </a:cubicBezTo>
                    <a:cubicBezTo>
                      <a:pt x="702" y="1577"/>
                      <a:pt x="911" y="1654"/>
                      <a:pt x="1115" y="1654"/>
                    </a:cubicBezTo>
                    <a:cubicBezTo>
                      <a:pt x="1541" y="1654"/>
                      <a:pt x="1948" y="1321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4" name="Google Shape;1116;p40"/>
            <p:cNvGrpSpPr/>
            <p:nvPr/>
          </p:nvGrpSpPr>
          <p:grpSpPr>
            <a:xfrm>
              <a:off x="3253698" y="2411474"/>
              <a:ext cx="63953" cy="54631"/>
              <a:chOff x="4907780" y="3347220"/>
              <a:chExt cx="37878" cy="32357"/>
            </a:xfrm>
          </p:grpSpPr>
          <p:sp>
            <p:nvSpPr>
              <p:cNvPr id="548" name="Google Shape;1117;p40"/>
              <p:cNvSpPr/>
              <p:nvPr/>
            </p:nvSpPr>
            <p:spPr>
              <a:xfrm>
                <a:off x="4907780" y="3347220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33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4"/>
                      <a:pt x="4815" y="2057"/>
                    </a:cubicBezTo>
                    <a:cubicBezTo>
                      <a:pt x="4807" y="821"/>
                      <a:pt x="3791" y="0"/>
                      <a:pt x="273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9" name="Google Shape;1118;p40"/>
              <p:cNvSpPr/>
              <p:nvPr/>
            </p:nvSpPr>
            <p:spPr>
              <a:xfrm>
                <a:off x="4922912" y="335692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5" name="Google Shape;1119;p40"/>
            <p:cNvGrpSpPr/>
            <p:nvPr/>
          </p:nvGrpSpPr>
          <p:grpSpPr>
            <a:xfrm>
              <a:off x="3519230" y="3071519"/>
              <a:ext cx="63794" cy="54644"/>
              <a:chOff x="5065048" y="3738150"/>
              <a:chExt cx="37783" cy="32364"/>
            </a:xfrm>
          </p:grpSpPr>
          <p:sp>
            <p:nvSpPr>
              <p:cNvPr id="546" name="Google Shape;1120;p40"/>
              <p:cNvSpPr/>
              <p:nvPr/>
            </p:nvSpPr>
            <p:spPr>
              <a:xfrm>
                <a:off x="5065048" y="3738150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7" name="Google Shape;1121;p40"/>
              <p:cNvSpPr/>
              <p:nvPr/>
            </p:nvSpPr>
            <p:spPr>
              <a:xfrm>
                <a:off x="5077994" y="3747761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01" y="1"/>
                    </a:moveTo>
                    <a:cubicBezTo>
                      <a:pt x="363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2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0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6" name="Google Shape;1122;p40"/>
            <p:cNvGrpSpPr/>
            <p:nvPr/>
          </p:nvGrpSpPr>
          <p:grpSpPr>
            <a:xfrm>
              <a:off x="3530318" y="2305771"/>
              <a:ext cx="63794" cy="54631"/>
              <a:chOff x="5071616" y="3284615"/>
              <a:chExt cx="37783" cy="32357"/>
            </a:xfrm>
          </p:grpSpPr>
          <p:sp>
            <p:nvSpPr>
              <p:cNvPr id="544" name="Google Shape;1123;p40"/>
              <p:cNvSpPr/>
              <p:nvPr/>
            </p:nvSpPr>
            <p:spPr>
              <a:xfrm>
                <a:off x="507161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5" name="Google Shape;1124;p40"/>
              <p:cNvSpPr/>
              <p:nvPr/>
            </p:nvSpPr>
            <p:spPr>
              <a:xfrm>
                <a:off x="5086646" y="3294320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36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6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7" name="Google Shape;1125;p40"/>
            <p:cNvGrpSpPr/>
            <p:nvPr/>
          </p:nvGrpSpPr>
          <p:grpSpPr>
            <a:xfrm>
              <a:off x="4066681" y="3108276"/>
              <a:ext cx="63794" cy="54671"/>
              <a:chOff x="5389291" y="3759921"/>
              <a:chExt cx="37783" cy="32380"/>
            </a:xfrm>
          </p:grpSpPr>
          <p:sp>
            <p:nvSpPr>
              <p:cNvPr id="542" name="Google Shape;1126;p40"/>
              <p:cNvSpPr/>
              <p:nvPr/>
            </p:nvSpPr>
            <p:spPr>
              <a:xfrm>
                <a:off x="5389291" y="3759921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3"/>
                      <a:pt x="920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3" name="Google Shape;1127;p40"/>
              <p:cNvSpPr/>
              <p:nvPr/>
            </p:nvSpPr>
            <p:spPr>
              <a:xfrm>
                <a:off x="5402229" y="3769555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64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8" name="Google Shape;1128;p40"/>
            <p:cNvGrpSpPr/>
            <p:nvPr/>
          </p:nvGrpSpPr>
          <p:grpSpPr>
            <a:xfrm>
              <a:off x="4138004" y="2893869"/>
              <a:ext cx="63953" cy="54790"/>
              <a:chOff x="5431534" y="3632932"/>
              <a:chExt cx="37878" cy="32451"/>
            </a:xfrm>
          </p:grpSpPr>
          <p:sp>
            <p:nvSpPr>
              <p:cNvPr id="540" name="Google Shape;1129;p40"/>
              <p:cNvSpPr/>
              <p:nvPr/>
            </p:nvSpPr>
            <p:spPr>
              <a:xfrm>
                <a:off x="5431534" y="3632932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4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59" y="4125"/>
                    </a:cubicBezTo>
                    <a:cubicBezTo>
                      <a:pt x="3896" y="4113"/>
                      <a:pt x="4815" y="3194"/>
                      <a:pt x="4815" y="2069"/>
                    </a:cubicBezTo>
                    <a:cubicBezTo>
                      <a:pt x="4815" y="824"/>
                      <a:pt x="3795" y="0"/>
                      <a:pt x="273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1" name="Google Shape;1130;p40"/>
              <p:cNvSpPr/>
              <p:nvPr/>
            </p:nvSpPr>
            <p:spPr>
              <a:xfrm>
                <a:off x="5444472" y="3642638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76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9" name="Google Shape;1131;p40"/>
            <p:cNvGrpSpPr/>
            <p:nvPr/>
          </p:nvGrpSpPr>
          <p:grpSpPr>
            <a:xfrm>
              <a:off x="4322413" y="2745115"/>
              <a:ext cx="63794" cy="54631"/>
              <a:chOff x="5540755" y="3544829"/>
              <a:chExt cx="37783" cy="32357"/>
            </a:xfrm>
          </p:grpSpPr>
          <p:sp>
            <p:nvSpPr>
              <p:cNvPr id="538" name="Google Shape;1132;p40"/>
              <p:cNvSpPr/>
              <p:nvPr/>
            </p:nvSpPr>
            <p:spPr>
              <a:xfrm>
                <a:off x="5540755" y="354482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9" name="Google Shape;1133;p40"/>
              <p:cNvSpPr/>
              <p:nvPr/>
            </p:nvSpPr>
            <p:spPr>
              <a:xfrm>
                <a:off x="5553693" y="3554534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96"/>
                      <a:pt x="521" y="1416"/>
                    </a:cubicBezTo>
                    <a:cubicBezTo>
                      <a:pt x="688" y="1583"/>
                      <a:pt x="894" y="1658"/>
                      <a:pt x="1096" y="1658"/>
                    </a:cubicBezTo>
                    <a:cubicBezTo>
                      <a:pt x="1524" y="1658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0" name="Google Shape;1134;p40"/>
            <p:cNvGrpSpPr/>
            <p:nvPr/>
          </p:nvGrpSpPr>
          <p:grpSpPr>
            <a:xfrm>
              <a:off x="4387481" y="2521028"/>
              <a:ext cx="63780" cy="54631"/>
              <a:chOff x="5579293" y="3412107"/>
              <a:chExt cx="37776" cy="32357"/>
            </a:xfrm>
          </p:grpSpPr>
          <p:sp>
            <p:nvSpPr>
              <p:cNvPr id="536" name="Google Shape;1135;p40"/>
              <p:cNvSpPr/>
              <p:nvPr/>
            </p:nvSpPr>
            <p:spPr>
              <a:xfrm>
                <a:off x="5579293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4" y="605"/>
                    </a:cubicBezTo>
                    <a:cubicBezTo>
                      <a:pt x="0" y="1900"/>
                      <a:pt x="919" y="4114"/>
                      <a:pt x="2746" y="4114"/>
                    </a:cubicBezTo>
                    <a:cubicBezTo>
                      <a:pt x="3883" y="4114"/>
                      <a:pt x="4802" y="3194"/>
                      <a:pt x="4802" y="2057"/>
                    </a:cubicBezTo>
                    <a:cubicBezTo>
                      <a:pt x="4802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7" name="Google Shape;1136;p40"/>
              <p:cNvSpPr/>
              <p:nvPr/>
            </p:nvSpPr>
            <p:spPr>
              <a:xfrm>
                <a:off x="5594418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1" name="Google Shape;1137;p40"/>
            <p:cNvGrpSpPr/>
            <p:nvPr/>
          </p:nvGrpSpPr>
          <p:grpSpPr>
            <a:xfrm>
              <a:off x="4762395" y="2305771"/>
              <a:ext cx="63794" cy="54631"/>
              <a:chOff x="5801346" y="3284615"/>
              <a:chExt cx="37783" cy="32357"/>
            </a:xfrm>
          </p:grpSpPr>
          <p:sp>
            <p:nvSpPr>
              <p:cNvPr id="534" name="Google Shape;1138;p40"/>
              <p:cNvSpPr/>
              <p:nvPr/>
            </p:nvSpPr>
            <p:spPr>
              <a:xfrm>
                <a:off x="580134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5" name="Google Shape;1139;p40"/>
              <p:cNvSpPr/>
              <p:nvPr/>
            </p:nvSpPr>
            <p:spPr>
              <a:xfrm>
                <a:off x="5816478" y="3294320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2" name="Google Shape;1140;p40"/>
            <p:cNvGrpSpPr/>
            <p:nvPr/>
          </p:nvGrpSpPr>
          <p:grpSpPr>
            <a:xfrm>
              <a:off x="4698628" y="2499010"/>
              <a:ext cx="63780" cy="54644"/>
              <a:chOff x="5763578" y="3399067"/>
              <a:chExt cx="37776" cy="32364"/>
            </a:xfrm>
          </p:grpSpPr>
          <p:sp>
            <p:nvSpPr>
              <p:cNvPr id="532" name="Google Shape;1141;p40"/>
              <p:cNvSpPr/>
              <p:nvPr/>
            </p:nvSpPr>
            <p:spPr>
              <a:xfrm>
                <a:off x="5763578" y="3399067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3" name="Google Shape;1142;p40"/>
              <p:cNvSpPr/>
              <p:nvPr/>
            </p:nvSpPr>
            <p:spPr>
              <a:xfrm>
                <a:off x="5776516" y="3408780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4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3" name="Google Shape;1143;p40"/>
            <p:cNvGrpSpPr/>
            <p:nvPr/>
          </p:nvGrpSpPr>
          <p:grpSpPr>
            <a:xfrm>
              <a:off x="4077769" y="2215166"/>
              <a:ext cx="63780" cy="54644"/>
              <a:chOff x="5395858" y="3230952"/>
              <a:chExt cx="37776" cy="32364"/>
            </a:xfrm>
          </p:grpSpPr>
          <p:sp>
            <p:nvSpPr>
              <p:cNvPr id="530" name="Google Shape;1144;p40"/>
              <p:cNvSpPr/>
              <p:nvPr/>
            </p:nvSpPr>
            <p:spPr>
              <a:xfrm>
                <a:off x="5395858" y="3230952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1" name="Google Shape;1145;p40"/>
              <p:cNvSpPr/>
              <p:nvPr/>
            </p:nvSpPr>
            <p:spPr>
              <a:xfrm>
                <a:off x="5408702" y="3240571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1" y="1416"/>
                    </a:cubicBezTo>
                    <a:cubicBezTo>
                      <a:pt x="690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4" name="Google Shape;1146;p40"/>
            <p:cNvGrpSpPr/>
            <p:nvPr/>
          </p:nvGrpSpPr>
          <p:grpSpPr>
            <a:xfrm>
              <a:off x="3855288" y="2143046"/>
              <a:ext cx="63780" cy="54631"/>
              <a:chOff x="5264088" y="3188237"/>
              <a:chExt cx="37776" cy="32357"/>
            </a:xfrm>
          </p:grpSpPr>
          <p:sp>
            <p:nvSpPr>
              <p:cNvPr id="528" name="Google Shape;1147;p40"/>
              <p:cNvSpPr/>
              <p:nvPr/>
            </p:nvSpPr>
            <p:spPr>
              <a:xfrm>
                <a:off x="5264088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9" name="Google Shape;1148;p40"/>
              <p:cNvSpPr/>
              <p:nvPr/>
            </p:nvSpPr>
            <p:spPr>
              <a:xfrm>
                <a:off x="5279212" y="319794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76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5" name="Google Shape;1149;p40"/>
            <p:cNvGrpSpPr/>
            <p:nvPr/>
          </p:nvGrpSpPr>
          <p:grpSpPr>
            <a:xfrm>
              <a:off x="4398397" y="2226095"/>
              <a:ext cx="63953" cy="54631"/>
              <a:chOff x="5585758" y="3237425"/>
              <a:chExt cx="37878" cy="32357"/>
            </a:xfrm>
          </p:grpSpPr>
          <p:sp>
            <p:nvSpPr>
              <p:cNvPr id="526" name="Google Shape;1150;p40"/>
              <p:cNvSpPr/>
              <p:nvPr/>
            </p:nvSpPr>
            <p:spPr>
              <a:xfrm>
                <a:off x="5585758" y="3237425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44" y="0"/>
                    </a:moveTo>
                    <a:cubicBezTo>
                      <a:pt x="2240" y="0"/>
                      <a:pt x="1725" y="188"/>
                      <a:pt x="1307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96" y="4114"/>
                      <a:pt x="4815" y="3195"/>
                      <a:pt x="4815" y="2057"/>
                    </a:cubicBezTo>
                    <a:cubicBezTo>
                      <a:pt x="4815" y="821"/>
                      <a:pt x="3801" y="0"/>
                      <a:pt x="274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7" name="Google Shape;1151;p40"/>
              <p:cNvSpPr/>
              <p:nvPr/>
            </p:nvSpPr>
            <p:spPr>
              <a:xfrm>
                <a:off x="5598696" y="3247130"/>
                <a:ext cx="15235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9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2" y="1583"/>
                      <a:pt x="899" y="1658"/>
                      <a:pt x="1102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6" name="Google Shape;1152;p40"/>
            <p:cNvGrpSpPr/>
            <p:nvPr/>
          </p:nvGrpSpPr>
          <p:grpSpPr>
            <a:xfrm>
              <a:off x="3196995" y="2316699"/>
              <a:ext cx="63953" cy="54790"/>
              <a:chOff x="4874196" y="3291088"/>
              <a:chExt cx="37878" cy="32451"/>
            </a:xfrm>
          </p:grpSpPr>
          <p:sp>
            <p:nvSpPr>
              <p:cNvPr id="524" name="Google Shape;1153;p40"/>
              <p:cNvSpPr/>
              <p:nvPr/>
            </p:nvSpPr>
            <p:spPr>
              <a:xfrm>
                <a:off x="4874196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5" name="Google Shape;1154;p40"/>
              <p:cNvSpPr/>
              <p:nvPr/>
            </p:nvSpPr>
            <p:spPr>
              <a:xfrm>
                <a:off x="4889328" y="330079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7" name="Google Shape;1155;p40"/>
            <p:cNvGrpSpPr/>
            <p:nvPr/>
          </p:nvGrpSpPr>
          <p:grpSpPr>
            <a:xfrm>
              <a:off x="3743317" y="3151408"/>
              <a:ext cx="63794" cy="54750"/>
              <a:chOff x="5197770" y="3785466"/>
              <a:chExt cx="37783" cy="32427"/>
            </a:xfrm>
          </p:grpSpPr>
          <p:sp>
            <p:nvSpPr>
              <p:cNvPr id="522" name="Google Shape;1156;p40"/>
              <p:cNvSpPr/>
              <p:nvPr/>
            </p:nvSpPr>
            <p:spPr>
              <a:xfrm>
                <a:off x="5197770" y="3785466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2" y="1"/>
                      <a:pt x="1715" y="190"/>
                      <a:pt x="1295" y="614"/>
                    </a:cubicBezTo>
                    <a:cubicBezTo>
                      <a:pt x="1" y="1909"/>
                      <a:pt x="908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3" name="Google Shape;1157;p40"/>
              <p:cNvSpPr/>
              <p:nvPr/>
            </p:nvSpPr>
            <p:spPr>
              <a:xfrm>
                <a:off x="5212808" y="37951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4"/>
                      <a:pt x="375" y="1657"/>
                      <a:pt x="835" y="1657"/>
                    </a:cubicBezTo>
                    <a:cubicBezTo>
                      <a:pt x="1295" y="1657"/>
                      <a:pt x="1657" y="1294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8" name="Google Shape;1158;p40"/>
            <p:cNvGrpSpPr/>
            <p:nvPr/>
          </p:nvGrpSpPr>
          <p:grpSpPr>
            <a:xfrm>
              <a:off x="3709429" y="2656117"/>
              <a:ext cx="63780" cy="54631"/>
              <a:chOff x="5177699" y="3492117"/>
              <a:chExt cx="37776" cy="32357"/>
            </a:xfrm>
          </p:grpSpPr>
          <p:sp>
            <p:nvSpPr>
              <p:cNvPr id="520" name="Google Shape;1159;p40"/>
              <p:cNvSpPr/>
              <p:nvPr/>
            </p:nvSpPr>
            <p:spPr>
              <a:xfrm>
                <a:off x="5177699" y="349211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6" y="1"/>
                    </a:moveTo>
                    <a:cubicBezTo>
                      <a:pt x="2232" y="1"/>
                      <a:pt x="1717" y="188"/>
                      <a:pt x="1295" y="606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93" y="1"/>
                      <a:pt x="273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1" name="Google Shape;1160;p40"/>
              <p:cNvSpPr/>
              <p:nvPr/>
            </p:nvSpPr>
            <p:spPr>
              <a:xfrm>
                <a:off x="5192823" y="350182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9" name="Google Shape;1161;p40"/>
            <p:cNvGrpSpPr/>
            <p:nvPr/>
          </p:nvGrpSpPr>
          <p:grpSpPr>
            <a:xfrm>
              <a:off x="3999382" y="2875996"/>
              <a:ext cx="63940" cy="54671"/>
              <a:chOff x="5349431" y="3622346"/>
              <a:chExt cx="37870" cy="32380"/>
            </a:xfrm>
          </p:grpSpPr>
          <p:sp>
            <p:nvSpPr>
              <p:cNvPr id="518" name="Google Shape;1162;p40"/>
              <p:cNvSpPr/>
              <p:nvPr/>
            </p:nvSpPr>
            <p:spPr>
              <a:xfrm>
                <a:off x="5349431" y="3622346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0" y="0"/>
                    </a:moveTo>
                    <a:cubicBezTo>
                      <a:pt x="2232" y="0"/>
                      <a:pt x="1714" y="189"/>
                      <a:pt x="1295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83" y="4116"/>
                      <a:pt x="4815" y="3197"/>
                      <a:pt x="4815" y="2060"/>
                    </a:cubicBezTo>
                    <a:cubicBezTo>
                      <a:pt x="4815" y="817"/>
                      <a:pt x="3798" y="0"/>
                      <a:pt x="274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9" name="Google Shape;1163;p40"/>
              <p:cNvSpPr/>
              <p:nvPr/>
            </p:nvSpPr>
            <p:spPr>
              <a:xfrm>
                <a:off x="5362369" y="3632075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34" y="0"/>
                    </a:moveTo>
                    <a:cubicBezTo>
                      <a:pt x="1127" y="0"/>
                      <a:pt x="1120" y="0"/>
                      <a:pt x="1113" y="0"/>
                    </a:cubicBezTo>
                    <a:cubicBezTo>
                      <a:pt x="363" y="0"/>
                      <a:pt x="0" y="883"/>
                      <a:pt x="521" y="1416"/>
                    </a:cubicBezTo>
                    <a:cubicBezTo>
                      <a:pt x="691" y="1583"/>
                      <a:pt x="899" y="1657"/>
                      <a:pt x="1101" y="1657"/>
                    </a:cubicBezTo>
                    <a:cubicBezTo>
                      <a:pt x="1529" y="1657"/>
                      <a:pt x="1936" y="1324"/>
                      <a:pt x="1936" y="823"/>
                    </a:cubicBezTo>
                    <a:cubicBezTo>
                      <a:pt x="1936" y="370"/>
                      <a:pt x="1573" y="0"/>
                      <a:pt x="1134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0" name="Google Shape;1164;p40"/>
            <p:cNvGrpSpPr/>
            <p:nvPr/>
          </p:nvGrpSpPr>
          <p:grpSpPr>
            <a:xfrm>
              <a:off x="3525657" y="2777450"/>
              <a:ext cx="91096" cy="78042"/>
              <a:chOff x="5068855" y="3563980"/>
              <a:chExt cx="53954" cy="46223"/>
            </a:xfrm>
          </p:grpSpPr>
          <p:sp>
            <p:nvSpPr>
              <p:cNvPr id="516" name="Google Shape;1165;p40"/>
              <p:cNvSpPr/>
              <p:nvPr/>
            </p:nvSpPr>
            <p:spPr>
              <a:xfrm>
                <a:off x="5068855" y="3563980"/>
                <a:ext cx="53954" cy="46223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5877" extrusionOk="0">
                    <a:moveTo>
                      <a:pt x="3909" y="0"/>
                    </a:moveTo>
                    <a:cubicBezTo>
                      <a:pt x="3187" y="0"/>
                      <a:pt x="2451" y="269"/>
                      <a:pt x="1852" y="868"/>
                    </a:cubicBezTo>
                    <a:cubicBezTo>
                      <a:pt x="1" y="2719"/>
                      <a:pt x="1307" y="5876"/>
                      <a:pt x="3920" y="5876"/>
                    </a:cubicBezTo>
                    <a:cubicBezTo>
                      <a:pt x="5541" y="5876"/>
                      <a:pt x="6848" y="4558"/>
                      <a:pt x="6860" y="2937"/>
                    </a:cubicBezTo>
                    <a:cubicBezTo>
                      <a:pt x="6860" y="1170"/>
                      <a:pt x="5416" y="0"/>
                      <a:pt x="390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7" name="Google Shape;1166;p40"/>
              <p:cNvSpPr/>
              <p:nvPr/>
            </p:nvSpPr>
            <p:spPr>
              <a:xfrm>
                <a:off x="5086268" y="3573654"/>
                <a:ext cx="26835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13" extrusionOk="0">
                    <a:moveTo>
                      <a:pt x="1706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12"/>
                      <a:pt x="1706" y="3412"/>
                    </a:cubicBezTo>
                    <a:cubicBezTo>
                      <a:pt x="2650" y="3412"/>
                      <a:pt x="3412" y="2650"/>
                      <a:pt x="3412" y="1707"/>
                    </a:cubicBezTo>
                    <a:cubicBezTo>
                      <a:pt x="3412" y="763"/>
                      <a:pt x="2650" y="1"/>
                      <a:pt x="170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1" name="Google Shape;1167;p40"/>
            <p:cNvGrpSpPr/>
            <p:nvPr/>
          </p:nvGrpSpPr>
          <p:grpSpPr>
            <a:xfrm>
              <a:off x="3472978" y="2487936"/>
              <a:ext cx="63940" cy="54790"/>
              <a:chOff x="5037654" y="3392507"/>
              <a:chExt cx="37870" cy="32451"/>
            </a:xfrm>
          </p:grpSpPr>
          <p:sp>
            <p:nvSpPr>
              <p:cNvPr id="514" name="Google Shape;1168;p40"/>
              <p:cNvSpPr/>
              <p:nvPr/>
            </p:nvSpPr>
            <p:spPr>
              <a:xfrm>
                <a:off x="5037654" y="3392507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1"/>
                    </a:moveTo>
                    <a:cubicBezTo>
                      <a:pt x="2238" y="1"/>
                      <a:pt x="1724" y="188"/>
                      <a:pt x="1307" y="606"/>
                    </a:cubicBezTo>
                    <a:cubicBezTo>
                      <a:pt x="0" y="1912"/>
                      <a:pt x="919" y="4126"/>
                      <a:pt x="2758" y="4126"/>
                    </a:cubicBezTo>
                    <a:cubicBezTo>
                      <a:pt x="3895" y="4114"/>
                      <a:pt x="4815" y="3194"/>
                      <a:pt x="4815" y="2069"/>
                    </a:cubicBezTo>
                    <a:cubicBezTo>
                      <a:pt x="4815" y="824"/>
                      <a:pt x="3799" y="1"/>
                      <a:pt x="27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5" name="Google Shape;1169;p40"/>
              <p:cNvSpPr/>
              <p:nvPr/>
            </p:nvSpPr>
            <p:spPr>
              <a:xfrm>
                <a:off x="5050592" y="340221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6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2" name="Google Shape;1170;p40"/>
            <p:cNvGrpSpPr/>
            <p:nvPr/>
          </p:nvGrpSpPr>
          <p:grpSpPr>
            <a:xfrm>
              <a:off x="4180258" y="2447620"/>
              <a:ext cx="63940" cy="54790"/>
              <a:chOff x="5456560" y="3368629"/>
              <a:chExt cx="37870" cy="32451"/>
            </a:xfrm>
          </p:grpSpPr>
          <p:sp>
            <p:nvSpPr>
              <p:cNvPr id="512" name="Google Shape;1171;p40"/>
              <p:cNvSpPr/>
              <p:nvPr/>
            </p:nvSpPr>
            <p:spPr>
              <a:xfrm>
                <a:off x="5456560" y="3368629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0"/>
                    </a:moveTo>
                    <a:cubicBezTo>
                      <a:pt x="2238" y="0"/>
                      <a:pt x="1724" y="187"/>
                      <a:pt x="1307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95" y="4113"/>
                      <a:pt x="4815" y="3194"/>
                      <a:pt x="4815" y="2069"/>
                    </a:cubicBezTo>
                    <a:cubicBezTo>
                      <a:pt x="4815" y="824"/>
                      <a:pt x="3800" y="0"/>
                      <a:pt x="27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3" name="Google Shape;1172;p40"/>
              <p:cNvSpPr/>
              <p:nvPr/>
            </p:nvSpPr>
            <p:spPr>
              <a:xfrm>
                <a:off x="5469498" y="3378334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0" y="1416"/>
                    </a:cubicBezTo>
                    <a:cubicBezTo>
                      <a:pt x="693" y="1585"/>
                      <a:pt x="903" y="1660"/>
                      <a:pt x="1108" y="1660"/>
                    </a:cubicBezTo>
                    <a:cubicBezTo>
                      <a:pt x="1533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3" name="Google Shape;1173;p40"/>
            <p:cNvGrpSpPr/>
            <p:nvPr/>
          </p:nvGrpSpPr>
          <p:grpSpPr>
            <a:xfrm>
              <a:off x="2997009" y="2671986"/>
              <a:ext cx="78082" cy="66874"/>
              <a:chOff x="4755749" y="3501516"/>
              <a:chExt cx="46246" cy="39608"/>
            </a:xfrm>
          </p:grpSpPr>
          <p:sp>
            <p:nvSpPr>
              <p:cNvPr id="510" name="Google Shape;1174;p40"/>
              <p:cNvSpPr/>
              <p:nvPr/>
            </p:nvSpPr>
            <p:spPr>
              <a:xfrm>
                <a:off x="4755749" y="3501516"/>
                <a:ext cx="46246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036" extrusionOk="0">
                    <a:moveTo>
                      <a:pt x="3345" y="0"/>
                    </a:moveTo>
                    <a:cubicBezTo>
                      <a:pt x="2727" y="0"/>
                      <a:pt x="2097" y="229"/>
                      <a:pt x="1585" y="741"/>
                    </a:cubicBezTo>
                    <a:cubicBezTo>
                      <a:pt x="0" y="2326"/>
                      <a:pt x="1125" y="5036"/>
                      <a:pt x="3363" y="5036"/>
                    </a:cubicBezTo>
                    <a:cubicBezTo>
                      <a:pt x="4754" y="5036"/>
                      <a:pt x="5879" y="3911"/>
                      <a:pt x="5879" y="2520"/>
                    </a:cubicBezTo>
                    <a:cubicBezTo>
                      <a:pt x="5879" y="1005"/>
                      <a:pt x="4638" y="0"/>
                      <a:pt x="334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1" name="Google Shape;1175;p40"/>
              <p:cNvSpPr/>
              <p:nvPr/>
            </p:nvSpPr>
            <p:spPr>
              <a:xfrm>
                <a:off x="4768687" y="3511245"/>
                <a:ext cx="23697" cy="202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571" extrusionOk="0">
                    <a:moveTo>
                      <a:pt x="1718" y="0"/>
                    </a:moveTo>
                    <a:cubicBezTo>
                      <a:pt x="569" y="0"/>
                      <a:pt x="0" y="1379"/>
                      <a:pt x="811" y="2190"/>
                    </a:cubicBezTo>
                    <a:cubicBezTo>
                      <a:pt x="1074" y="2453"/>
                      <a:pt x="1398" y="2571"/>
                      <a:pt x="1715" y="2571"/>
                    </a:cubicBezTo>
                    <a:cubicBezTo>
                      <a:pt x="2377" y="2571"/>
                      <a:pt x="3013" y="2059"/>
                      <a:pt x="3013" y="1283"/>
                    </a:cubicBezTo>
                    <a:cubicBezTo>
                      <a:pt x="3013" y="581"/>
                      <a:pt x="2432" y="0"/>
                      <a:pt x="1718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4" name="Google Shape;1176;p40"/>
            <p:cNvGrpSpPr/>
            <p:nvPr/>
          </p:nvGrpSpPr>
          <p:grpSpPr>
            <a:xfrm>
              <a:off x="2871388" y="2645082"/>
              <a:ext cx="63794" cy="54750"/>
              <a:chOff x="4681346" y="3485582"/>
              <a:chExt cx="37783" cy="32427"/>
            </a:xfrm>
          </p:grpSpPr>
          <p:sp>
            <p:nvSpPr>
              <p:cNvPr id="508" name="Google Shape;1177;p40"/>
              <p:cNvSpPr/>
              <p:nvPr/>
            </p:nvSpPr>
            <p:spPr>
              <a:xfrm>
                <a:off x="4681346" y="3485582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1" y="1"/>
                      <a:pt x="1715" y="191"/>
                      <a:pt x="1295" y="614"/>
                    </a:cubicBezTo>
                    <a:cubicBezTo>
                      <a:pt x="1" y="1909"/>
                      <a:pt x="920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9" name="Google Shape;1178;p40"/>
              <p:cNvSpPr/>
              <p:nvPr/>
            </p:nvSpPr>
            <p:spPr>
              <a:xfrm>
                <a:off x="4696479" y="34952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7"/>
                      <a:pt x="823" y="1657"/>
                    </a:cubicBezTo>
                    <a:cubicBezTo>
                      <a:pt x="1282" y="1657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5" name="Google Shape;1179;p40"/>
            <p:cNvGrpSpPr/>
            <p:nvPr/>
          </p:nvGrpSpPr>
          <p:grpSpPr>
            <a:xfrm>
              <a:off x="3016118" y="2316699"/>
              <a:ext cx="63953" cy="54790"/>
              <a:chOff x="4767067" y="3291088"/>
              <a:chExt cx="37878" cy="32451"/>
            </a:xfrm>
          </p:grpSpPr>
          <p:sp>
            <p:nvSpPr>
              <p:cNvPr id="506" name="Google Shape;1180;p40"/>
              <p:cNvSpPr/>
              <p:nvPr/>
            </p:nvSpPr>
            <p:spPr>
              <a:xfrm>
                <a:off x="4767067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7" name="Google Shape;1181;p40"/>
              <p:cNvSpPr/>
              <p:nvPr/>
            </p:nvSpPr>
            <p:spPr>
              <a:xfrm>
                <a:off x="4780036" y="3300888"/>
                <a:ext cx="15203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654" extrusionOk="0">
                    <a:moveTo>
                      <a:pt x="1131" y="0"/>
                    </a:moveTo>
                    <a:cubicBezTo>
                      <a:pt x="1124" y="0"/>
                      <a:pt x="1117" y="0"/>
                      <a:pt x="1110" y="1"/>
                    </a:cubicBezTo>
                    <a:cubicBezTo>
                      <a:pt x="1105" y="0"/>
                      <a:pt x="1100" y="0"/>
                      <a:pt x="1095" y="0"/>
                    </a:cubicBezTo>
                    <a:cubicBezTo>
                      <a:pt x="367" y="0"/>
                      <a:pt x="0" y="887"/>
                      <a:pt x="517" y="1404"/>
                    </a:cubicBezTo>
                    <a:cubicBezTo>
                      <a:pt x="686" y="1577"/>
                      <a:pt x="895" y="1654"/>
                      <a:pt x="1100" y="1654"/>
                    </a:cubicBezTo>
                    <a:cubicBezTo>
                      <a:pt x="1525" y="1654"/>
                      <a:pt x="1932" y="1321"/>
                      <a:pt x="1932" y="823"/>
                    </a:cubicBezTo>
                    <a:cubicBezTo>
                      <a:pt x="1932" y="371"/>
                      <a:pt x="1569" y="0"/>
                      <a:pt x="113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6" name="Google Shape;1182;p40"/>
            <p:cNvGrpSpPr/>
            <p:nvPr/>
          </p:nvGrpSpPr>
          <p:grpSpPr>
            <a:xfrm>
              <a:off x="2882316" y="2509939"/>
              <a:ext cx="63780" cy="54790"/>
              <a:chOff x="4687819" y="3405539"/>
              <a:chExt cx="37776" cy="32451"/>
            </a:xfrm>
          </p:grpSpPr>
          <p:sp>
            <p:nvSpPr>
              <p:cNvPr id="504" name="Google Shape;1183;p40"/>
              <p:cNvSpPr/>
              <p:nvPr/>
            </p:nvSpPr>
            <p:spPr>
              <a:xfrm>
                <a:off x="4687819" y="3405539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12"/>
                      <a:pt x="920" y="4126"/>
                      <a:pt x="2758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5" name="Google Shape;1184;p40"/>
              <p:cNvSpPr/>
              <p:nvPr/>
            </p:nvSpPr>
            <p:spPr>
              <a:xfrm>
                <a:off x="4702944" y="341524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6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6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7" name="Google Shape;1185;p40"/>
            <p:cNvGrpSpPr/>
            <p:nvPr/>
          </p:nvGrpSpPr>
          <p:grpSpPr>
            <a:xfrm>
              <a:off x="3279566" y="2576243"/>
              <a:ext cx="89170" cy="76515"/>
              <a:chOff x="4923101" y="3444809"/>
              <a:chExt cx="52813" cy="45318"/>
            </a:xfrm>
          </p:grpSpPr>
          <p:sp>
            <p:nvSpPr>
              <p:cNvPr id="502" name="Google Shape;1186;p40"/>
              <p:cNvSpPr/>
              <p:nvPr/>
            </p:nvSpPr>
            <p:spPr>
              <a:xfrm>
                <a:off x="4923101" y="3444809"/>
                <a:ext cx="52813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5762" extrusionOk="0">
                    <a:moveTo>
                      <a:pt x="3823" y="1"/>
                    </a:moveTo>
                    <a:cubicBezTo>
                      <a:pt x="3117" y="1"/>
                      <a:pt x="2398" y="263"/>
                      <a:pt x="1815" y="851"/>
                    </a:cubicBezTo>
                    <a:cubicBezTo>
                      <a:pt x="1" y="2665"/>
                      <a:pt x="1283" y="5762"/>
                      <a:pt x="3847" y="5762"/>
                    </a:cubicBezTo>
                    <a:cubicBezTo>
                      <a:pt x="5432" y="5762"/>
                      <a:pt x="6714" y="4468"/>
                      <a:pt x="6714" y="2883"/>
                    </a:cubicBezTo>
                    <a:cubicBezTo>
                      <a:pt x="6714" y="1148"/>
                      <a:pt x="5298" y="1"/>
                      <a:pt x="3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3" name="Google Shape;1187;p40"/>
              <p:cNvSpPr/>
              <p:nvPr/>
            </p:nvSpPr>
            <p:spPr>
              <a:xfrm>
                <a:off x="4936039" y="3454538"/>
                <a:ext cx="30265" cy="25915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295" extrusionOk="0">
                    <a:moveTo>
                      <a:pt x="2202" y="1"/>
                    </a:moveTo>
                    <a:cubicBezTo>
                      <a:pt x="727" y="1"/>
                      <a:pt x="1" y="1779"/>
                      <a:pt x="1029" y="2807"/>
                    </a:cubicBezTo>
                    <a:cubicBezTo>
                      <a:pt x="1365" y="3144"/>
                      <a:pt x="1779" y="3294"/>
                      <a:pt x="2185" y="3294"/>
                    </a:cubicBezTo>
                    <a:cubicBezTo>
                      <a:pt x="3034" y="3294"/>
                      <a:pt x="3847" y="2636"/>
                      <a:pt x="3847" y="1646"/>
                    </a:cubicBezTo>
                    <a:cubicBezTo>
                      <a:pt x="3847" y="739"/>
                      <a:pt x="3110" y="1"/>
                      <a:pt x="2202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8" name="Google Shape;1188;p40"/>
            <p:cNvGrpSpPr/>
            <p:nvPr/>
          </p:nvGrpSpPr>
          <p:grpSpPr>
            <a:xfrm>
              <a:off x="3149455" y="2930706"/>
              <a:ext cx="53024" cy="45574"/>
              <a:chOff x="4846040" y="3654750"/>
              <a:chExt cx="31405" cy="26993"/>
            </a:xfrm>
          </p:grpSpPr>
          <p:sp>
            <p:nvSpPr>
              <p:cNvPr id="500" name="Google Shape;1189;p40"/>
              <p:cNvSpPr/>
              <p:nvPr/>
            </p:nvSpPr>
            <p:spPr>
              <a:xfrm>
                <a:off x="4846040" y="3654750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32"/>
                      <a:pt x="2274" y="3432"/>
                    </a:cubicBezTo>
                    <a:cubicBezTo>
                      <a:pt x="3218" y="3432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1" name="Google Shape;1190;p40"/>
              <p:cNvSpPr/>
              <p:nvPr/>
            </p:nvSpPr>
            <p:spPr>
              <a:xfrm>
                <a:off x="4858883" y="3664424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35"/>
                    </a:cubicBezTo>
                    <a:cubicBezTo>
                      <a:pt x="400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9" name="Google Shape;1191;p40"/>
            <p:cNvGrpSpPr/>
            <p:nvPr/>
          </p:nvGrpSpPr>
          <p:grpSpPr>
            <a:xfrm>
              <a:off x="3283908" y="2993092"/>
              <a:ext cx="67963" cy="58203"/>
              <a:chOff x="4925673" y="3691700"/>
              <a:chExt cx="40253" cy="34472"/>
            </a:xfrm>
          </p:grpSpPr>
          <p:sp>
            <p:nvSpPr>
              <p:cNvPr id="498" name="Google Shape;1192;p40"/>
              <p:cNvSpPr/>
              <p:nvPr/>
            </p:nvSpPr>
            <p:spPr>
              <a:xfrm>
                <a:off x="4925673" y="3691700"/>
                <a:ext cx="40253" cy="3447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83" extrusionOk="0">
                    <a:moveTo>
                      <a:pt x="2908" y="0"/>
                    </a:moveTo>
                    <a:cubicBezTo>
                      <a:pt x="2371" y="0"/>
                      <a:pt x="1825" y="200"/>
                      <a:pt x="1379" y="645"/>
                    </a:cubicBezTo>
                    <a:cubicBezTo>
                      <a:pt x="0" y="2024"/>
                      <a:pt x="968" y="4383"/>
                      <a:pt x="2915" y="4383"/>
                    </a:cubicBezTo>
                    <a:cubicBezTo>
                      <a:pt x="4125" y="4383"/>
                      <a:pt x="5105" y="3403"/>
                      <a:pt x="5117" y="2193"/>
                    </a:cubicBezTo>
                    <a:cubicBezTo>
                      <a:pt x="5109" y="875"/>
                      <a:pt x="4031" y="0"/>
                      <a:pt x="290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9" name="Google Shape;1193;p40"/>
              <p:cNvSpPr/>
              <p:nvPr/>
            </p:nvSpPr>
            <p:spPr>
              <a:xfrm>
                <a:off x="4938516" y="3701334"/>
                <a:ext cx="17704" cy="1518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931" extrusionOk="0">
                    <a:moveTo>
                      <a:pt x="1295" y="1"/>
                    </a:moveTo>
                    <a:cubicBezTo>
                      <a:pt x="436" y="1"/>
                      <a:pt x="0" y="1041"/>
                      <a:pt x="605" y="1646"/>
                    </a:cubicBezTo>
                    <a:cubicBezTo>
                      <a:pt x="801" y="1842"/>
                      <a:pt x="1043" y="1930"/>
                      <a:pt x="1281" y="1930"/>
                    </a:cubicBezTo>
                    <a:cubicBezTo>
                      <a:pt x="1775" y="1930"/>
                      <a:pt x="2250" y="1549"/>
                      <a:pt x="2250" y="968"/>
                    </a:cubicBezTo>
                    <a:cubicBezTo>
                      <a:pt x="2250" y="436"/>
                      <a:pt x="1827" y="1"/>
                      <a:pt x="129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0" name="Google Shape;1194;p40"/>
            <p:cNvGrpSpPr/>
            <p:nvPr/>
          </p:nvGrpSpPr>
          <p:grpSpPr>
            <a:xfrm>
              <a:off x="3231535" y="3076074"/>
              <a:ext cx="53024" cy="45428"/>
              <a:chOff x="4894653" y="3740848"/>
              <a:chExt cx="31405" cy="26906"/>
            </a:xfrm>
          </p:grpSpPr>
          <p:sp>
            <p:nvSpPr>
              <p:cNvPr id="496" name="Google Shape;1195;p40"/>
              <p:cNvSpPr/>
              <p:nvPr/>
            </p:nvSpPr>
            <p:spPr>
              <a:xfrm>
                <a:off x="4894653" y="3740848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7" name="Google Shape;1196;p40"/>
              <p:cNvSpPr/>
              <p:nvPr/>
            </p:nvSpPr>
            <p:spPr>
              <a:xfrm>
                <a:off x="4907497" y="375052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6" y="922"/>
                      <a:pt x="531" y="967"/>
                      <a:pt x="652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1" name="Google Shape;1197;p40"/>
            <p:cNvGrpSpPr/>
            <p:nvPr/>
          </p:nvGrpSpPr>
          <p:grpSpPr>
            <a:xfrm>
              <a:off x="3345750" y="3000940"/>
              <a:ext cx="64590" cy="55335"/>
              <a:chOff x="4962300" y="3696348"/>
              <a:chExt cx="38255" cy="32773"/>
            </a:xfrm>
          </p:grpSpPr>
          <p:sp>
            <p:nvSpPr>
              <p:cNvPr id="494" name="Google Shape;1198;p40"/>
              <p:cNvSpPr/>
              <p:nvPr/>
            </p:nvSpPr>
            <p:spPr>
              <a:xfrm>
                <a:off x="4962300" y="3696348"/>
                <a:ext cx="38255" cy="32773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4167" extrusionOk="0">
                    <a:moveTo>
                      <a:pt x="2767" y="1"/>
                    </a:moveTo>
                    <a:cubicBezTo>
                      <a:pt x="2259" y="1"/>
                      <a:pt x="1740" y="189"/>
                      <a:pt x="1319" y="611"/>
                    </a:cubicBezTo>
                    <a:cubicBezTo>
                      <a:pt x="0" y="1929"/>
                      <a:pt x="932" y="4167"/>
                      <a:pt x="2783" y="4167"/>
                    </a:cubicBezTo>
                    <a:cubicBezTo>
                      <a:pt x="3932" y="4167"/>
                      <a:pt x="4863" y="3236"/>
                      <a:pt x="4863" y="2086"/>
                    </a:cubicBezTo>
                    <a:cubicBezTo>
                      <a:pt x="4863" y="833"/>
                      <a:pt x="3836" y="1"/>
                      <a:pt x="276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5" name="Google Shape;1199;p40"/>
              <p:cNvSpPr/>
              <p:nvPr/>
            </p:nvSpPr>
            <p:spPr>
              <a:xfrm>
                <a:off x="4975238" y="3706093"/>
                <a:ext cx="15612" cy="13386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702" extrusionOk="0">
                    <a:moveTo>
                      <a:pt x="1138" y="1"/>
                    </a:moveTo>
                    <a:cubicBezTo>
                      <a:pt x="388" y="1"/>
                      <a:pt x="1" y="908"/>
                      <a:pt x="533" y="1452"/>
                    </a:cubicBezTo>
                    <a:cubicBezTo>
                      <a:pt x="709" y="1624"/>
                      <a:pt x="923" y="1702"/>
                      <a:pt x="1132" y="1702"/>
                    </a:cubicBezTo>
                    <a:cubicBezTo>
                      <a:pt x="1569" y="1702"/>
                      <a:pt x="1984" y="1363"/>
                      <a:pt x="1984" y="847"/>
                    </a:cubicBezTo>
                    <a:cubicBezTo>
                      <a:pt x="1984" y="376"/>
                      <a:pt x="1609" y="1"/>
                      <a:pt x="113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2" name="Google Shape;1200;p40"/>
            <p:cNvGrpSpPr/>
            <p:nvPr/>
          </p:nvGrpSpPr>
          <p:grpSpPr>
            <a:xfrm>
              <a:off x="3375947" y="3080297"/>
              <a:ext cx="53183" cy="45535"/>
              <a:chOff x="4980185" y="3743349"/>
              <a:chExt cx="31499" cy="26969"/>
            </a:xfrm>
          </p:grpSpPr>
          <p:sp>
            <p:nvSpPr>
              <p:cNvPr id="492" name="Google Shape;1201;p40"/>
              <p:cNvSpPr/>
              <p:nvPr/>
            </p:nvSpPr>
            <p:spPr>
              <a:xfrm>
                <a:off x="4980185" y="3743349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74" y="0"/>
                    </a:moveTo>
                    <a:cubicBezTo>
                      <a:pt x="1855" y="0"/>
                      <a:pt x="1427" y="155"/>
                      <a:pt x="1077" y="501"/>
                    </a:cubicBezTo>
                    <a:cubicBezTo>
                      <a:pt x="1" y="1578"/>
                      <a:pt x="763" y="3429"/>
                      <a:pt x="2287" y="3429"/>
                    </a:cubicBezTo>
                    <a:cubicBezTo>
                      <a:pt x="3230" y="3429"/>
                      <a:pt x="3993" y="2667"/>
                      <a:pt x="4005" y="1723"/>
                    </a:cubicBezTo>
                    <a:cubicBezTo>
                      <a:pt x="4005" y="689"/>
                      <a:pt x="3158" y="0"/>
                      <a:pt x="227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3" name="Google Shape;1202;p40"/>
              <p:cNvSpPr/>
              <p:nvPr/>
            </p:nvSpPr>
            <p:spPr>
              <a:xfrm>
                <a:off x="4993123" y="3753094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3" name="Google Shape;1203;p40"/>
            <p:cNvGrpSpPr/>
            <p:nvPr/>
          </p:nvGrpSpPr>
          <p:grpSpPr>
            <a:xfrm>
              <a:off x="3432649" y="3065039"/>
              <a:ext cx="53183" cy="45535"/>
              <a:chOff x="5013768" y="3734312"/>
              <a:chExt cx="31499" cy="26969"/>
            </a:xfrm>
          </p:grpSpPr>
          <p:sp>
            <p:nvSpPr>
              <p:cNvPr id="490" name="Google Shape;1204;p40"/>
              <p:cNvSpPr/>
              <p:nvPr/>
            </p:nvSpPr>
            <p:spPr>
              <a:xfrm>
                <a:off x="5013768" y="3734312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81" y="1"/>
                    </a:moveTo>
                    <a:cubicBezTo>
                      <a:pt x="1858" y="1"/>
                      <a:pt x="1428" y="159"/>
                      <a:pt x="1077" y="513"/>
                    </a:cubicBezTo>
                    <a:cubicBezTo>
                      <a:pt x="1" y="1590"/>
                      <a:pt x="775" y="3429"/>
                      <a:pt x="2299" y="3429"/>
                    </a:cubicBezTo>
                    <a:cubicBezTo>
                      <a:pt x="3231" y="3417"/>
                      <a:pt x="3993" y="2655"/>
                      <a:pt x="4005" y="1711"/>
                    </a:cubicBezTo>
                    <a:cubicBezTo>
                      <a:pt x="3997" y="682"/>
                      <a:pt x="3157" y="1"/>
                      <a:pt x="228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1" name="Google Shape;1205;p40"/>
              <p:cNvSpPr/>
              <p:nvPr/>
            </p:nvSpPr>
            <p:spPr>
              <a:xfrm>
                <a:off x="5028043" y="3743963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4" name="Google Shape;1206;p40"/>
            <p:cNvGrpSpPr/>
            <p:nvPr/>
          </p:nvGrpSpPr>
          <p:grpSpPr>
            <a:xfrm>
              <a:off x="3471371" y="3116085"/>
              <a:ext cx="53183" cy="45415"/>
              <a:chOff x="5036703" y="3764545"/>
              <a:chExt cx="31499" cy="26898"/>
            </a:xfrm>
          </p:grpSpPr>
          <p:sp>
            <p:nvSpPr>
              <p:cNvPr id="488" name="Google Shape;1207;p40"/>
              <p:cNvSpPr/>
              <p:nvPr/>
            </p:nvSpPr>
            <p:spPr>
              <a:xfrm>
                <a:off x="503670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19"/>
                      <a:pt x="2298" y="3419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9" name="Google Shape;1208;p40"/>
              <p:cNvSpPr/>
              <p:nvPr/>
            </p:nvSpPr>
            <p:spPr>
              <a:xfrm>
                <a:off x="5049641" y="377421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5" name="Google Shape;1209;p40"/>
            <p:cNvGrpSpPr/>
            <p:nvPr/>
          </p:nvGrpSpPr>
          <p:grpSpPr>
            <a:xfrm>
              <a:off x="3330970" y="3122512"/>
              <a:ext cx="53024" cy="45415"/>
              <a:chOff x="4953546" y="3768352"/>
              <a:chExt cx="31405" cy="26898"/>
            </a:xfrm>
          </p:grpSpPr>
          <p:sp>
            <p:nvSpPr>
              <p:cNvPr id="486" name="Google Shape;1210;p40"/>
              <p:cNvSpPr/>
              <p:nvPr/>
            </p:nvSpPr>
            <p:spPr>
              <a:xfrm>
                <a:off x="4953546" y="376835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1" y="0"/>
                    </a:moveTo>
                    <a:cubicBezTo>
                      <a:pt x="1852" y="0"/>
                      <a:pt x="1425" y="156"/>
                      <a:pt x="1077" y="504"/>
                    </a:cubicBezTo>
                    <a:cubicBezTo>
                      <a:pt x="1" y="1581"/>
                      <a:pt x="751" y="3419"/>
                      <a:pt x="2287" y="3419"/>
                    </a:cubicBezTo>
                    <a:cubicBezTo>
                      <a:pt x="3218" y="3419"/>
                      <a:pt x="3992" y="2657"/>
                      <a:pt x="3992" y="1726"/>
                    </a:cubicBezTo>
                    <a:cubicBezTo>
                      <a:pt x="3992" y="686"/>
                      <a:pt x="3150" y="0"/>
                      <a:pt x="227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7" name="Google Shape;1211;p40"/>
              <p:cNvSpPr/>
              <p:nvPr/>
            </p:nvSpPr>
            <p:spPr>
              <a:xfrm>
                <a:off x="4966390" y="3778018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4" y="1"/>
                    </a:moveTo>
                    <a:cubicBezTo>
                      <a:pt x="218" y="1"/>
                      <a:pt x="1" y="533"/>
                      <a:pt x="303" y="835"/>
                    </a:cubicBezTo>
                    <a:cubicBezTo>
                      <a:pt x="404" y="933"/>
                      <a:pt x="527" y="976"/>
                      <a:pt x="647" y="976"/>
                    </a:cubicBezTo>
                    <a:cubicBezTo>
                      <a:pt x="899" y="976"/>
                      <a:pt x="1138" y="784"/>
                      <a:pt x="1138" y="497"/>
                    </a:cubicBezTo>
                    <a:cubicBezTo>
                      <a:pt x="1138" y="218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6" name="Google Shape;1212;p40"/>
            <p:cNvGrpSpPr/>
            <p:nvPr/>
          </p:nvGrpSpPr>
          <p:grpSpPr>
            <a:xfrm>
              <a:off x="3349919" y="3199611"/>
              <a:ext cx="53183" cy="45574"/>
              <a:chOff x="4964770" y="3814016"/>
              <a:chExt cx="31499" cy="26993"/>
            </a:xfrm>
          </p:grpSpPr>
          <p:sp>
            <p:nvSpPr>
              <p:cNvPr id="484" name="Google Shape;1213;p40"/>
              <p:cNvSpPr/>
              <p:nvPr/>
            </p:nvSpPr>
            <p:spPr>
              <a:xfrm>
                <a:off x="4964770" y="3814016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5" name="Google Shape;1214;p40"/>
              <p:cNvSpPr/>
              <p:nvPr/>
            </p:nvSpPr>
            <p:spPr>
              <a:xfrm>
                <a:off x="4977715" y="3823690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35"/>
                    </a:cubicBezTo>
                    <a:cubicBezTo>
                      <a:pt x="399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7" name="Google Shape;1215;p40"/>
            <p:cNvGrpSpPr/>
            <p:nvPr/>
          </p:nvGrpSpPr>
          <p:grpSpPr>
            <a:xfrm>
              <a:off x="3279884" y="3176798"/>
              <a:ext cx="53130" cy="45415"/>
              <a:chOff x="4923290" y="3800504"/>
              <a:chExt cx="31468" cy="26898"/>
            </a:xfrm>
          </p:grpSpPr>
          <p:sp>
            <p:nvSpPr>
              <p:cNvPr id="482" name="Google Shape;1216;p40"/>
              <p:cNvSpPr/>
              <p:nvPr/>
            </p:nvSpPr>
            <p:spPr>
              <a:xfrm>
                <a:off x="4923290" y="3800504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6" y="1"/>
                    </a:moveTo>
                    <a:cubicBezTo>
                      <a:pt x="1855" y="1"/>
                      <a:pt x="1426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4001" y="683"/>
                      <a:pt x="3156" y="1"/>
                      <a:pt x="227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3" name="Google Shape;1217;p40"/>
              <p:cNvSpPr/>
              <p:nvPr/>
            </p:nvSpPr>
            <p:spPr>
              <a:xfrm>
                <a:off x="4937470" y="381017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8" name="Google Shape;1218;p40"/>
            <p:cNvGrpSpPr/>
            <p:nvPr/>
          </p:nvGrpSpPr>
          <p:grpSpPr>
            <a:xfrm>
              <a:off x="3592651" y="2924279"/>
              <a:ext cx="53024" cy="45574"/>
              <a:chOff x="5108534" y="3650943"/>
              <a:chExt cx="31405" cy="26993"/>
            </a:xfrm>
          </p:grpSpPr>
          <p:sp>
            <p:nvSpPr>
              <p:cNvPr id="480" name="Google Shape;1219;p40"/>
              <p:cNvSpPr/>
              <p:nvPr/>
            </p:nvSpPr>
            <p:spPr>
              <a:xfrm>
                <a:off x="5108534" y="365094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1" name="Google Shape;1220;p40"/>
              <p:cNvSpPr/>
              <p:nvPr/>
            </p:nvSpPr>
            <p:spPr>
              <a:xfrm>
                <a:off x="5122707" y="366061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9" name="Google Shape;1221;p40"/>
            <p:cNvGrpSpPr/>
            <p:nvPr/>
          </p:nvGrpSpPr>
          <p:grpSpPr>
            <a:xfrm>
              <a:off x="3610963" y="3109658"/>
              <a:ext cx="53183" cy="45574"/>
              <a:chOff x="5119380" y="3760739"/>
              <a:chExt cx="31499" cy="26993"/>
            </a:xfrm>
          </p:grpSpPr>
          <p:sp>
            <p:nvSpPr>
              <p:cNvPr id="478" name="Google Shape;1222;p40"/>
              <p:cNvSpPr/>
              <p:nvPr/>
            </p:nvSpPr>
            <p:spPr>
              <a:xfrm>
                <a:off x="5119380" y="3760739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9" name="Google Shape;1223;p40"/>
              <p:cNvSpPr/>
              <p:nvPr/>
            </p:nvSpPr>
            <p:spPr>
              <a:xfrm>
                <a:off x="5132318" y="3770405"/>
                <a:ext cx="8856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3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0" y="972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0" name="Google Shape;1224;p40"/>
            <p:cNvGrpSpPr/>
            <p:nvPr/>
          </p:nvGrpSpPr>
          <p:grpSpPr>
            <a:xfrm>
              <a:off x="3610963" y="3156082"/>
              <a:ext cx="53183" cy="45574"/>
              <a:chOff x="5119380" y="3788235"/>
              <a:chExt cx="31499" cy="26993"/>
            </a:xfrm>
          </p:grpSpPr>
          <p:sp>
            <p:nvSpPr>
              <p:cNvPr id="476" name="Google Shape;1225;p40"/>
              <p:cNvSpPr/>
              <p:nvPr/>
            </p:nvSpPr>
            <p:spPr>
              <a:xfrm>
                <a:off x="5119380" y="378823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19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7" name="Google Shape;1226;p40"/>
              <p:cNvSpPr/>
              <p:nvPr/>
            </p:nvSpPr>
            <p:spPr>
              <a:xfrm>
                <a:off x="5132318" y="379790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1" name="Google Shape;1227;p40"/>
            <p:cNvGrpSpPr/>
            <p:nvPr/>
          </p:nvGrpSpPr>
          <p:grpSpPr>
            <a:xfrm>
              <a:off x="3676177" y="3303057"/>
              <a:ext cx="53024" cy="45588"/>
              <a:chOff x="5158005" y="3875284"/>
              <a:chExt cx="31405" cy="27001"/>
            </a:xfrm>
          </p:grpSpPr>
          <p:sp>
            <p:nvSpPr>
              <p:cNvPr id="474" name="Google Shape;1228;p40"/>
              <p:cNvSpPr/>
              <p:nvPr/>
            </p:nvSpPr>
            <p:spPr>
              <a:xfrm>
                <a:off x="5158005" y="3875284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5" name="Google Shape;1229;p40"/>
              <p:cNvSpPr/>
              <p:nvPr/>
            </p:nvSpPr>
            <p:spPr>
              <a:xfrm>
                <a:off x="5170848" y="3884958"/>
                <a:ext cx="8950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2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6" y="926"/>
                      <a:pt x="531" y="972"/>
                      <a:pt x="652" y="972"/>
                    </a:cubicBezTo>
                    <a:cubicBezTo>
                      <a:pt x="902" y="972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2" name="Google Shape;1230;p40"/>
            <p:cNvGrpSpPr/>
            <p:nvPr/>
          </p:nvGrpSpPr>
          <p:grpSpPr>
            <a:xfrm>
              <a:off x="3803074" y="3116085"/>
              <a:ext cx="53183" cy="45415"/>
              <a:chOff x="5233163" y="3764545"/>
              <a:chExt cx="31499" cy="26898"/>
            </a:xfrm>
          </p:grpSpPr>
          <p:sp>
            <p:nvSpPr>
              <p:cNvPr id="472" name="Google Shape;1231;p40"/>
              <p:cNvSpPr/>
              <p:nvPr/>
            </p:nvSpPr>
            <p:spPr>
              <a:xfrm>
                <a:off x="523316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2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3" name="Google Shape;1232;p40"/>
              <p:cNvSpPr/>
              <p:nvPr/>
            </p:nvSpPr>
            <p:spPr>
              <a:xfrm>
                <a:off x="5246108" y="3774211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3" name="Google Shape;1233;p40"/>
            <p:cNvGrpSpPr/>
            <p:nvPr/>
          </p:nvGrpSpPr>
          <p:grpSpPr>
            <a:xfrm>
              <a:off x="3875685" y="3185310"/>
              <a:ext cx="53183" cy="45428"/>
              <a:chOff x="5276168" y="3805545"/>
              <a:chExt cx="31499" cy="26906"/>
            </a:xfrm>
          </p:grpSpPr>
          <p:sp>
            <p:nvSpPr>
              <p:cNvPr id="470" name="Google Shape;1234;p40"/>
              <p:cNvSpPr/>
              <p:nvPr/>
            </p:nvSpPr>
            <p:spPr>
              <a:xfrm>
                <a:off x="5276168" y="3805545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1" y="1"/>
                    </a:moveTo>
                    <a:cubicBezTo>
                      <a:pt x="1860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1" name="Google Shape;1235;p40"/>
              <p:cNvSpPr/>
              <p:nvPr/>
            </p:nvSpPr>
            <p:spPr>
              <a:xfrm>
                <a:off x="5289106" y="3815219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9" y="1"/>
                      <a:pt x="1" y="521"/>
                      <a:pt x="303" y="823"/>
                    </a:cubicBezTo>
                    <a:cubicBezTo>
                      <a:pt x="402" y="922"/>
                      <a:pt x="524" y="967"/>
                      <a:pt x="644" y="967"/>
                    </a:cubicBezTo>
                    <a:cubicBezTo>
                      <a:pt x="890" y="967"/>
                      <a:pt x="1126" y="778"/>
                      <a:pt x="1126" y="484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4" name="Google Shape;1236;p40"/>
            <p:cNvGrpSpPr/>
            <p:nvPr/>
          </p:nvGrpSpPr>
          <p:grpSpPr>
            <a:xfrm>
              <a:off x="3905882" y="3263631"/>
              <a:ext cx="53024" cy="45495"/>
              <a:chOff x="5294053" y="3851933"/>
              <a:chExt cx="31405" cy="26945"/>
            </a:xfrm>
          </p:grpSpPr>
          <p:sp>
            <p:nvSpPr>
              <p:cNvPr id="468" name="Google Shape;1237;p40"/>
              <p:cNvSpPr/>
              <p:nvPr/>
            </p:nvSpPr>
            <p:spPr>
              <a:xfrm>
                <a:off x="5294053" y="3851933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4" y="1"/>
                      <a:pt x="1426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9" name="Google Shape;1238;p40"/>
              <p:cNvSpPr/>
              <p:nvPr/>
            </p:nvSpPr>
            <p:spPr>
              <a:xfrm>
                <a:off x="5308234" y="386155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63"/>
                      <a:pt x="218" y="968"/>
                      <a:pt x="484" y="968"/>
                    </a:cubicBezTo>
                    <a:cubicBezTo>
                      <a:pt x="750" y="968"/>
                      <a:pt x="968" y="763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5" name="Google Shape;1239;p40"/>
            <p:cNvGrpSpPr/>
            <p:nvPr/>
          </p:nvGrpSpPr>
          <p:grpSpPr>
            <a:xfrm>
              <a:off x="3986368" y="3263578"/>
              <a:ext cx="53024" cy="45548"/>
              <a:chOff x="5341723" y="3851902"/>
              <a:chExt cx="31405" cy="26977"/>
            </a:xfrm>
          </p:grpSpPr>
          <p:sp>
            <p:nvSpPr>
              <p:cNvPr id="466" name="Google Shape;1240;p40"/>
              <p:cNvSpPr/>
              <p:nvPr/>
            </p:nvSpPr>
            <p:spPr>
              <a:xfrm>
                <a:off x="5341723" y="3851902"/>
                <a:ext cx="31405" cy="26977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0" extrusionOk="0">
                    <a:moveTo>
                      <a:pt x="2266" y="1"/>
                    </a:moveTo>
                    <a:cubicBezTo>
                      <a:pt x="1848" y="1"/>
                      <a:pt x="1423" y="156"/>
                      <a:pt x="1077" y="502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4"/>
                    </a:cubicBezTo>
                    <a:cubicBezTo>
                      <a:pt x="3992" y="690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7" name="Google Shape;1241;p40"/>
              <p:cNvSpPr/>
              <p:nvPr/>
            </p:nvSpPr>
            <p:spPr>
              <a:xfrm>
                <a:off x="5354567" y="3861647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7" y="964"/>
                      <a:pt x="646" y="964"/>
                    </a:cubicBezTo>
                    <a:cubicBezTo>
                      <a:pt x="898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6" name="Google Shape;1242;p40"/>
            <p:cNvGrpSpPr/>
            <p:nvPr/>
          </p:nvGrpSpPr>
          <p:grpSpPr>
            <a:xfrm>
              <a:off x="3502046" y="2682689"/>
              <a:ext cx="53024" cy="45574"/>
              <a:chOff x="5054871" y="3507855"/>
              <a:chExt cx="31405" cy="26993"/>
            </a:xfrm>
          </p:grpSpPr>
          <p:sp>
            <p:nvSpPr>
              <p:cNvPr id="464" name="Google Shape;1243;p40"/>
              <p:cNvSpPr/>
              <p:nvPr/>
            </p:nvSpPr>
            <p:spPr>
              <a:xfrm>
                <a:off x="5054871" y="3507855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31"/>
                      <a:pt x="2287" y="3431"/>
                    </a:cubicBezTo>
                    <a:cubicBezTo>
                      <a:pt x="3230" y="3431"/>
                      <a:pt x="3993" y="2657"/>
                      <a:pt x="3993" y="1714"/>
                    </a:cubicBezTo>
                    <a:cubicBezTo>
                      <a:pt x="3993" y="682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5" name="Google Shape;1244;p40"/>
              <p:cNvSpPr/>
              <p:nvPr/>
            </p:nvSpPr>
            <p:spPr>
              <a:xfrm>
                <a:off x="5067715" y="351752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15" y="823"/>
                    </a:cubicBezTo>
                    <a:cubicBezTo>
                      <a:pt x="414" y="922"/>
                      <a:pt x="536" y="967"/>
                      <a:pt x="656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7" name="Google Shape;1245;p40"/>
            <p:cNvGrpSpPr/>
            <p:nvPr/>
          </p:nvGrpSpPr>
          <p:grpSpPr>
            <a:xfrm>
              <a:off x="3201019" y="2965445"/>
              <a:ext cx="53024" cy="45535"/>
              <a:chOff x="4876579" y="3675325"/>
              <a:chExt cx="31405" cy="26969"/>
            </a:xfrm>
          </p:grpSpPr>
          <p:sp>
            <p:nvSpPr>
              <p:cNvPr id="462" name="Google Shape;1246;p40"/>
              <p:cNvSpPr/>
              <p:nvPr/>
            </p:nvSpPr>
            <p:spPr>
              <a:xfrm>
                <a:off x="4876579" y="3675325"/>
                <a:ext cx="31405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9" extrusionOk="0">
                    <a:moveTo>
                      <a:pt x="2266" y="0"/>
                    </a:moveTo>
                    <a:cubicBezTo>
                      <a:pt x="1848" y="0"/>
                      <a:pt x="1423" y="155"/>
                      <a:pt x="1077" y="501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3"/>
                    </a:cubicBezTo>
                    <a:cubicBezTo>
                      <a:pt x="3992" y="689"/>
                      <a:pt x="3146" y="0"/>
                      <a:pt x="226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3" name="Google Shape;1247;p40"/>
              <p:cNvSpPr/>
              <p:nvPr/>
            </p:nvSpPr>
            <p:spPr>
              <a:xfrm>
                <a:off x="4889517" y="3684975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2" y="0"/>
                    </a:moveTo>
                    <a:cubicBezTo>
                      <a:pt x="218" y="12"/>
                      <a:pt x="0" y="520"/>
                      <a:pt x="303" y="835"/>
                    </a:cubicBezTo>
                    <a:cubicBezTo>
                      <a:pt x="400" y="932"/>
                      <a:pt x="520" y="976"/>
                      <a:pt x="638" y="976"/>
                    </a:cubicBezTo>
                    <a:cubicBezTo>
                      <a:pt x="886" y="976"/>
                      <a:pt x="1125" y="783"/>
                      <a:pt x="1125" y="496"/>
                    </a:cubicBezTo>
                    <a:cubicBezTo>
                      <a:pt x="1125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8" name="Google Shape;1248;p40"/>
            <p:cNvGrpSpPr/>
            <p:nvPr/>
          </p:nvGrpSpPr>
          <p:grpSpPr>
            <a:xfrm>
              <a:off x="3143028" y="2987409"/>
              <a:ext cx="53024" cy="45574"/>
              <a:chOff x="4842233" y="3688333"/>
              <a:chExt cx="31405" cy="26993"/>
            </a:xfrm>
          </p:grpSpPr>
          <p:sp>
            <p:nvSpPr>
              <p:cNvPr id="460" name="Google Shape;1249;p40"/>
              <p:cNvSpPr/>
              <p:nvPr/>
            </p:nvSpPr>
            <p:spPr>
              <a:xfrm>
                <a:off x="4842233" y="368833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1" name="Google Shape;1250;p40"/>
              <p:cNvSpPr/>
              <p:nvPr/>
            </p:nvSpPr>
            <p:spPr>
              <a:xfrm>
                <a:off x="4855076" y="369809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64" y="1"/>
                    </a:moveTo>
                    <a:cubicBezTo>
                      <a:pt x="656" y="1"/>
                      <a:pt x="649" y="1"/>
                      <a:pt x="641" y="1"/>
                    </a:cubicBezTo>
                    <a:cubicBezTo>
                      <a:pt x="218" y="1"/>
                      <a:pt x="0" y="522"/>
                      <a:pt x="303" y="824"/>
                    </a:cubicBezTo>
                    <a:cubicBezTo>
                      <a:pt x="400" y="921"/>
                      <a:pt x="520" y="965"/>
                      <a:pt x="638" y="965"/>
                    </a:cubicBezTo>
                    <a:cubicBezTo>
                      <a:pt x="886" y="965"/>
                      <a:pt x="1125" y="772"/>
                      <a:pt x="1125" y="485"/>
                    </a:cubicBezTo>
                    <a:cubicBezTo>
                      <a:pt x="1125" y="215"/>
                      <a:pt x="931" y="1"/>
                      <a:pt x="66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9" name="Google Shape;1251;p40"/>
            <p:cNvGrpSpPr/>
            <p:nvPr/>
          </p:nvGrpSpPr>
          <p:grpSpPr>
            <a:xfrm>
              <a:off x="3726612" y="2851827"/>
              <a:ext cx="53024" cy="45588"/>
              <a:chOff x="5187876" y="3608032"/>
              <a:chExt cx="31405" cy="27001"/>
            </a:xfrm>
          </p:grpSpPr>
          <p:sp>
            <p:nvSpPr>
              <p:cNvPr id="458" name="Google Shape;1252;p40"/>
              <p:cNvSpPr/>
              <p:nvPr/>
            </p:nvSpPr>
            <p:spPr>
              <a:xfrm>
                <a:off x="5187876" y="36080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9" name="Google Shape;1253;p40"/>
              <p:cNvSpPr/>
              <p:nvPr/>
            </p:nvSpPr>
            <p:spPr>
              <a:xfrm>
                <a:off x="5202057" y="361770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30" name="Google Shape;1254;p40"/>
            <p:cNvSpPr/>
            <p:nvPr/>
          </p:nvSpPr>
          <p:spPr>
            <a:xfrm>
              <a:off x="3650150" y="2517522"/>
              <a:ext cx="71832" cy="61672"/>
            </a:xfrm>
            <a:custGeom>
              <a:avLst/>
              <a:gdLst/>
              <a:ahLst/>
              <a:cxnLst/>
              <a:rect l="l" t="t" r="r" b="b"/>
              <a:pathLst>
                <a:path w="5409" h="4644" extrusionOk="0">
                  <a:moveTo>
                    <a:pt x="3085" y="1"/>
                  </a:moveTo>
                  <a:cubicBezTo>
                    <a:pt x="2516" y="1"/>
                    <a:pt x="1935" y="213"/>
                    <a:pt x="1465" y="688"/>
                  </a:cubicBezTo>
                  <a:cubicBezTo>
                    <a:pt x="1" y="2140"/>
                    <a:pt x="1029" y="4632"/>
                    <a:pt x="3098" y="4644"/>
                  </a:cubicBezTo>
                  <a:cubicBezTo>
                    <a:pt x="4380" y="4632"/>
                    <a:pt x="5408" y="3603"/>
                    <a:pt x="5408" y="2321"/>
                  </a:cubicBezTo>
                  <a:cubicBezTo>
                    <a:pt x="5408" y="923"/>
                    <a:pt x="4270" y="1"/>
                    <a:pt x="308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255;p40"/>
            <p:cNvSpPr/>
            <p:nvPr/>
          </p:nvSpPr>
          <p:spPr>
            <a:xfrm>
              <a:off x="3676815" y="2533882"/>
              <a:ext cx="28937" cy="28924"/>
            </a:xfrm>
            <a:custGeom>
              <a:avLst/>
              <a:gdLst/>
              <a:ahLst/>
              <a:cxnLst/>
              <a:rect l="l" t="t" r="r" b="b"/>
              <a:pathLst>
                <a:path w="2179" h="2178" extrusionOk="0">
                  <a:moveTo>
                    <a:pt x="1090" y="0"/>
                  </a:moveTo>
                  <a:cubicBezTo>
                    <a:pt x="485" y="0"/>
                    <a:pt x="1" y="484"/>
                    <a:pt x="1" y="1089"/>
                  </a:cubicBezTo>
                  <a:cubicBezTo>
                    <a:pt x="1" y="1694"/>
                    <a:pt x="485" y="2178"/>
                    <a:pt x="1090" y="2178"/>
                  </a:cubicBezTo>
                  <a:cubicBezTo>
                    <a:pt x="1694" y="2178"/>
                    <a:pt x="2178" y="1694"/>
                    <a:pt x="2178" y="1089"/>
                  </a:cubicBezTo>
                  <a:cubicBezTo>
                    <a:pt x="2178" y="484"/>
                    <a:pt x="1694" y="0"/>
                    <a:pt x="109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2" name="Google Shape;1256;p40"/>
            <p:cNvGrpSpPr/>
            <p:nvPr/>
          </p:nvGrpSpPr>
          <p:grpSpPr>
            <a:xfrm>
              <a:off x="3863960" y="2338783"/>
              <a:ext cx="67963" cy="58084"/>
              <a:chOff x="5269224" y="3304167"/>
              <a:chExt cx="40253" cy="34402"/>
            </a:xfrm>
          </p:grpSpPr>
          <p:sp>
            <p:nvSpPr>
              <p:cNvPr id="456" name="Google Shape;1257;p40"/>
              <p:cNvSpPr/>
              <p:nvPr/>
            </p:nvSpPr>
            <p:spPr>
              <a:xfrm>
                <a:off x="5269224" y="3304167"/>
                <a:ext cx="40253" cy="3440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74" extrusionOk="0">
                    <a:moveTo>
                      <a:pt x="2915" y="0"/>
                    </a:moveTo>
                    <a:cubicBezTo>
                      <a:pt x="2376" y="0"/>
                      <a:pt x="1827" y="201"/>
                      <a:pt x="1380" y="648"/>
                    </a:cubicBezTo>
                    <a:cubicBezTo>
                      <a:pt x="1" y="2015"/>
                      <a:pt x="980" y="4374"/>
                      <a:pt x="2928" y="4374"/>
                    </a:cubicBezTo>
                    <a:cubicBezTo>
                      <a:pt x="4126" y="4374"/>
                      <a:pt x="5105" y="3394"/>
                      <a:pt x="5118" y="2184"/>
                    </a:cubicBezTo>
                    <a:cubicBezTo>
                      <a:pt x="5109" y="869"/>
                      <a:pt x="4036" y="0"/>
                      <a:pt x="291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7" name="Google Shape;1258;p40"/>
              <p:cNvSpPr/>
              <p:nvPr/>
            </p:nvSpPr>
            <p:spPr>
              <a:xfrm>
                <a:off x="5284639" y="3313826"/>
                <a:ext cx="15132" cy="15140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925" extrusionOk="0">
                    <a:moveTo>
                      <a:pt x="968" y="1"/>
                    </a:moveTo>
                    <a:cubicBezTo>
                      <a:pt x="436" y="1"/>
                      <a:pt x="0" y="436"/>
                      <a:pt x="0" y="956"/>
                    </a:cubicBezTo>
                    <a:cubicBezTo>
                      <a:pt x="0" y="1489"/>
                      <a:pt x="436" y="1924"/>
                      <a:pt x="968" y="1924"/>
                    </a:cubicBezTo>
                    <a:cubicBezTo>
                      <a:pt x="1500" y="1924"/>
                      <a:pt x="1924" y="1489"/>
                      <a:pt x="1924" y="956"/>
                    </a:cubicBezTo>
                    <a:cubicBezTo>
                      <a:pt x="1924" y="436"/>
                      <a:pt x="1500" y="1"/>
                      <a:pt x="96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3" name="Google Shape;1259;p40"/>
            <p:cNvGrpSpPr/>
            <p:nvPr/>
          </p:nvGrpSpPr>
          <p:grpSpPr>
            <a:xfrm>
              <a:off x="3962107" y="2629944"/>
              <a:ext cx="84191" cy="72133"/>
              <a:chOff x="5327354" y="3476615"/>
              <a:chExt cx="49864" cy="42723"/>
            </a:xfrm>
          </p:grpSpPr>
          <p:sp>
            <p:nvSpPr>
              <p:cNvPr id="454" name="Google Shape;1260;p40"/>
              <p:cNvSpPr/>
              <p:nvPr/>
            </p:nvSpPr>
            <p:spPr>
              <a:xfrm>
                <a:off x="5327354" y="3476615"/>
                <a:ext cx="49864" cy="42723"/>
              </a:xfrm>
              <a:custGeom>
                <a:avLst/>
                <a:gdLst/>
                <a:ahLst/>
                <a:cxnLst/>
                <a:rect l="l" t="t" r="r" b="b"/>
                <a:pathLst>
                  <a:path w="6340" h="5432" extrusionOk="0">
                    <a:moveTo>
                      <a:pt x="3602" y="1"/>
                    </a:moveTo>
                    <a:cubicBezTo>
                      <a:pt x="2936" y="1"/>
                      <a:pt x="2257" y="248"/>
                      <a:pt x="1706" y="799"/>
                    </a:cubicBezTo>
                    <a:cubicBezTo>
                      <a:pt x="1" y="2504"/>
                      <a:pt x="1210" y="5432"/>
                      <a:pt x="3630" y="5432"/>
                    </a:cubicBezTo>
                    <a:cubicBezTo>
                      <a:pt x="5118" y="5432"/>
                      <a:pt x="6339" y="4222"/>
                      <a:pt x="6339" y="2722"/>
                    </a:cubicBezTo>
                    <a:cubicBezTo>
                      <a:pt x="6339" y="1084"/>
                      <a:pt x="4998" y="1"/>
                      <a:pt x="360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5" name="Google Shape;1261;p40"/>
              <p:cNvSpPr/>
              <p:nvPr/>
            </p:nvSpPr>
            <p:spPr>
              <a:xfrm>
                <a:off x="5340197" y="3486321"/>
                <a:ext cx="27315" cy="23406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2976" extrusionOk="0">
                    <a:moveTo>
                      <a:pt x="1985" y="0"/>
                    </a:moveTo>
                    <a:cubicBezTo>
                      <a:pt x="666" y="0"/>
                      <a:pt x="1" y="1597"/>
                      <a:pt x="944" y="2540"/>
                    </a:cubicBezTo>
                    <a:cubicBezTo>
                      <a:pt x="1245" y="2841"/>
                      <a:pt x="1614" y="2975"/>
                      <a:pt x="1977" y="2975"/>
                    </a:cubicBezTo>
                    <a:cubicBezTo>
                      <a:pt x="2739" y="2975"/>
                      <a:pt x="3473" y="2381"/>
                      <a:pt x="3473" y="1488"/>
                    </a:cubicBezTo>
                    <a:cubicBezTo>
                      <a:pt x="3473" y="665"/>
                      <a:pt x="2807" y="0"/>
                      <a:pt x="1985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34" name="Google Shape;1262;p40"/>
            <p:cNvSpPr/>
            <p:nvPr/>
          </p:nvSpPr>
          <p:spPr>
            <a:xfrm>
              <a:off x="3899468" y="3012307"/>
              <a:ext cx="53014" cy="45418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263;p40"/>
            <p:cNvSpPr/>
            <p:nvPr/>
          </p:nvSpPr>
          <p:spPr>
            <a:xfrm>
              <a:off x="3923398" y="3028641"/>
              <a:ext cx="12868" cy="12868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9" name="Google Shape;1264;p40"/>
            <p:cNvGrpSpPr/>
            <p:nvPr/>
          </p:nvGrpSpPr>
          <p:grpSpPr>
            <a:xfrm>
              <a:off x="3986368" y="3135353"/>
              <a:ext cx="53024" cy="45415"/>
              <a:chOff x="5341723" y="3775957"/>
              <a:chExt cx="31405" cy="26898"/>
            </a:xfrm>
          </p:grpSpPr>
          <p:sp>
            <p:nvSpPr>
              <p:cNvPr id="452" name="Google Shape;1265;p40"/>
              <p:cNvSpPr/>
              <p:nvPr/>
            </p:nvSpPr>
            <p:spPr>
              <a:xfrm>
                <a:off x="5341723" y="377595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3" name="Google Shape;1266;p40"/>
              <p:cNvSpPr/>
              <p:nvPr/>
            </p:nvSpPr>
            <p:spPr>
              <a:xfrm>
                <a:off x="5354567" y="378563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2" y="922"/>
                      <a:pt x="525" y="966"/>
                      <a:pt x="646" y="966"/>
                    </a:cubicBezTo>
                    <a:cubicBezTo>
                      <a:pt x="896" y="966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0" name="Google Shape;1267;p40"/>
            <p:cNvGrpSpPr/>
            <p:nvPr/>
          </p:nvGrpSpPr>
          <p:grpSpPr>
            <a:xfrm>
              <a:off x="4150699" y="3005880"/>
              <a:ext cx="53024" cy="45415"/>
              <a:chOff x="5439053" y="3699274"/>
              <a:chExt cx="31405" cy="26898"/>
            </a:xfrm>
          </p:grpSpPr>
          <p:sp>
            <p:nvSpPr>
              <p:cNvPr id="450" name="Google Shape;1268;p40"/>
              <p:cNvSpPr/>
              <p:nvPr/>
            </p:nvSpPr>
            <p:spPr>
              <a:xfrm>
                <a:off x="5439053" y="36992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1" name="Google Shape;1269;p40"/>
              <p:cNvSpPr/>
              <p:nvPr/>
            </p:nvSpPr>
            <p:spPr>
              <a:xfrm>
                <a:off x="5453225" y="3708948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1" name="Google Shape;1270;p40"/>
            <p:cNvGrpSpPr/>
            <p:nvPr/>
          </p:nvGrpSpPr>
          <p:grpSpPr>
            <a:xfrm>
              <a:off x="4105722" y="2875929"/>
              <a:ext cx="53183" cy="45574"/>
              <a:chOff x="5412414" y="3622307"/>
              <a:chExt cx="31499" cy="26993"/>
            </a:xfrm>
          </p:grpSpPr>
          <p:sp>
            <p:nvSpPr>
              <p:cNvPr id="448" name="Google Shape;1271;p40"/>
              <p:cNvSpPr/>
              <p:nvPr/>
            </p:nvSpPr>
            <p:spPr>
              <a:xfrm>
                <a:off x="5412414" y="3622307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9" name="Google Shape;1272;p40"/>
              <p:cNvSpPr/>
              <p:nvPr/>
            </p:nvSpPr>
            <p:spPr>
              <a:xfrm>
                <a:off x="5426681" y="3632075"/>
                <a:ext cx="7527" cy="751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85" y="0"/>
                    </a:moveTo>
                    <a:cubicBezTo>
                      <a:pt x="206" y="0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85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2" name="Google Shape;1273;p40"/>
            <p:cNvGrpSpPr/>
            <p:nvPr/>
          </p:nvGrpSpPr>
          <p:grpSpPr>
            <a:xfrm>
              <a:off x="4213510" y="2625442"/>
              <a:ext cx="45309" cy="45468"/>
              <a:chOff x="5476254" y="3473949"/>
              <a:chExt cx="26835" cy="26930"/>
            </a:xfrm>
          </p:grpSpPr>
          <p:sp>
            <p:nvSpPr>
              <p:cNvPr id="446" name="Google Shape;1274;p40"/>
              <p:cNvSpPr/>
              <p:nvPr/>
            </p:nvSpPr>
            <p:spPr>
              <a:xfrm>
                <a:off x="5476254" y="3473949"/>
                <a:ext cx="2683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24" extrusionOk="0">
                    <a:moveTo>
                      <a:pt x="1706" y="1"/>
                    </a:moveTo>
                    <a:cubicBezTo>
                      <a:pt x="762" y="1"/>
                      <a:pt x="0" y="775"/>
                      <a:pt x="0" y="1718"/>
                    </a:cubicBezTo>
                    <a:cubicBezTo>
                      <a:pt x="0" y="2662"/>
                      <a:pt x="762" y="3424"/>
                      <a:pt x="1706" y="3424"/>
                    </a:cubicBezTo>
                    <a:cubicBezTo>
                      <a:pt x="2649" y="3424"/>
                      <a:pt x="3411" y="2662"/>
                      <a:pt x="3411" y="1718"/>
                    </a:cubicBezTo>
                    <a:cubicBezTo>
                      <a:pt x="3411" y="775"/>
                      <a:pt x="2649" y="1"/>
                      <a:pt x="170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7" name="Google Shape;1275;p40"/>
              <p:cNvSpPr/>
              <p:nvPr/>
            </p:nvSpPr>
            <p:spPr>
              <a:xfrm>
                <a:off x="5485857" y="3483655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3" name="Google Shape;1276;p40"/>
            <p:cNvGrpSpPr/>
            <p:nvPr/>
          </p:nvGrpSpPr>
          <p:grpSpPr>
            <a:xfrm>
              <a:off x="4362583" y="2638350"/>
              <a:ext cx="53011" cy="45415"/>
              <a:chOff x="5564547" y="3481594"/>
              <a:chExt cx="31397" cy="26898"/>
            </a:xfrm>
          </p:grpSpPr>
          <p:sp>
            <p:nvSpPr>
              <p:cNvPr id="444" name="Google Shape;1277;p40"/>
              <p:cNvSpPr/>
              <p:nvPr/>
            </p:nvSpPr>
            <p:spPr>
              <a:xfrm>
                <a:off x="5564547" y="3481594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5" name="Google Shape;1278;p40"/>
              <p:cNvSpPr/>
              <p:nvPr/>
            </p:nvSpPr>
            <p:spPr>
              <a:xfrm>
                <a:off x="5578719" y="349126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4" name="Google Shape;1279;p40"/>
            <p:cNvGrpSpPr/>
            <p:nvPr/>
          </p:nvGrpSpPr>
          <p:grpSpPr>
            <a:xfrm>
              <a:off x="4311179" y="2619068"/>
              <a:ext cx="53011" cy="45428"/>
              <a:chOff x="5534101" y="3470174"/>
              <a:chExt cx="31397" cy="26906"/>
            </a:xfrm>
          </p:grpSpPr>
          <p:sp>
            <p:nvSpPr>
              <p:cNvPr id="442" name="Google Shape;1280;p40"/>
              <p:cNvSpPr/>
              <p:nvPr/>
            </p:nvSpPr>
            <p:spPr>
              <a:xfrm>
                <a:off x="5534101" y="3470174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3" name="Google Shape;1281;p40"/>
              <p:cNvSpPr/>
              <p:nvPr/>
            </p:nvSpPr>
            <p:spPr>
              <a:xfrm>
                <a:off x="5546945" y="3479848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6" y="964"/>
                      <a:pt x="646" y="964"/>
                    </a:cubicBezTo>
                    <a:cubicBezTo>
                      <a:pt x="898" y="964"/>
                      <a:pt x="1137" y="771"/>
                      <a:pt x="1137" y="484"/>
                    </a:cubicBezTo>
                    <a:cubicBezTo>
                      <a:pt x="1137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5" name="Google Shape;1282;p40"/>
            <p:cNvGrpSpPr/>
            <p:nvPr/>
          </p:nvGrpSpPr>
          <p:grpSpPr>
            <a:xfrm>
              <a:off x="4440811" y="2356205"/>
              <a:ext cx="53183" cy="45481"/>
              <a:chOff x="5610879" y="3314486"/>
              <a:chExt cx="31499" cy="26938"/>
            </a:xfrm>
          </p:grpSpPr>
          <p:sp>
            <p:nvSpPr>
              <p:cNvPr id="440" name="Google Shape;1283;p40"/>
              <p:cNvSpPr/>
              <p:nvPr/>
            </p:nvSpPr>
            <p:spPr>
              <a:xfrm>
                <a:off x="5610879" y="3314486"/>
                <a:ext cx="31499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5" extrusionOk="0">
                    <a:moveTo>
                      <a:pt x="2285" y="0"/>
                    </a:moveTo>
                    <a:cubicBezTo>
                      <a:pt x="1865" y="0"/>
                      <a:pt x="1437" y="157"/>
                      <a:pt x="1089" y="509"/>
                    </a:cubicBezTo>
                    <a:cubicBezTo>
                      <a:pt x="0" y="1586"/>
                      <a:pt x="774" y="3425"/>
                      <a:pt x="2299" y="3425"/>
                    </a:cubicBezTo>
                    <a:cubicBezTo>
                      <a:pt x="3242" y="3425"/>
                      <a:pt x="4004" y="2663"/>
                      <a:pt x="4004" y="1719"/>
                    </a:cubicBezTo>
                    <a:cubicBezTo>
                      <a:pt x="4004" y="688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1" name="Google Shape;1284;p40"/>
              <p:cNvSpPr/>
              <p:nvPr/>
            </p:nvSpPr>
            <p:spPr>
              <a:xfrm>
                <a:off x="5623817" y="3324192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75" y="1"/>
                    </a:moveTo>
                    <a:cubicBezTo>
                      <a:pt x="668" y="1"/>
                      <a:pt x="661" y="1"/>
                      <a:pt x="654" y="1"/>
                    </a:cubicBezTo>
                    <a:cubicBezTo>
                      <a:pt x="218" y="1"/>
                      <a:pt x="0" y="509"/>
                      <a:pt x="303" y="824"/>
                    </a:cubicBezTo>
                    <a:cubicBezTo>
                      <a:pt x="404" y="921"/>
                      <a:pt x="525" y="965"/>
                      <a:pt x="644" y="965"/>
                    </a:cubicBezTo>
                    <a:cubicBezTo>
                      <a:pt x="893" y="965"/>
                      <a:pt x="1129" y="772"/>
                      <a:pt x="1137" y="485"/>
                    </a:cubicBezTo>
                    <a:cubicBezTo>
                      <a:pt x="1137" y="214"/>
                      <a:pt x="931" y="1"/>
                      <a:pt x="67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6" name="Google Shape;1285;p40"/>
            <p:cNvGrpSpPr/>
            <p:nvPr/>
          </p:nvGrpSpPr>
          <p:grpSpPr>
            <a:xfrm>
              <a:off x="3130015" y="2671760"/>
              <a:ext cx="53183" cy="45415"/>
              <a:chOff x="4834525" y="3501382"/>
              <a:chExt cx="31499" cy="26898"/>
            </a:xfrm>
          </p:grpSpPr>
          <p:sp>
            <p:nvSpPr>
              <p:cNvPr id="438" name="Google Shape;1286;p40"/>
              <p:cNvSpPr/>
              <p:nvPr/>
            </p:nvSpPr>
            <p:spPr>
              <a:xfrm>
                <a:off x="4834525" y="350138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9" name="Google Shape;1287;p40"/>
              <p:cNvSpPr/>
              <p:nvPr/>
            </p:nvSpPr>
            <p:spPr>
              <a:xfrm>
                <a:off x="4847463" y="3511056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7" name="Google Shape;1288;p40"/>
            <p:cNvGrpSpPr/>
            <p:nvPr/>
          </p:nvGrpSpPr>
          <p:grpSpPr>
            <a:xfrm>
              <a:off x="3237962" y="2804766"/>
              <a:ext cx="53024" cy="45415"/>
              <a:chOff x="4898460" y="3580158"/>
              <a:chExt cx="31405" cy="26898"/>
            </a:xfrm>
          </p:grpSpPr>
          <p:sp>
            <p:nvSpPr>
              <p:cNvPr id="436" name="Google Shape;1289;p40"/>
              <p:cNvSpPr/>
              <p:nvPr/>
            </p:nvSpPr>
            <p:spPr>
              <a:xfrm>
                <a:off x="4898460" y="3580158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7" name="Google Shape;1290;p40"/>
              <p:cNvSpPr/>
              <p:nvPr/>
            </p:nvSpPr>
            <p:spPr>
              <a:xfrm>
                <a:off x="4911303" y="358983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8" name="Google Shape;1291;p40"/>
            <p:cNvGrpSpPr/>
            <p:nvPr/>
          </p:nvGrpSpPr>
          <p:grpSpPr>
            <a:xfrm>
              <a:off x="3211297" y="2851827"/>
              <a:ext cx="53183" cy="45588"/>
              <a:chOff x="4882667" y="3608032"/>
              <a:chExt cx="31499" cy="27001"/>
            </a:xfrm>
          </p:grpSpPr>
          <p:sp>
            <p:nvSpPr>
              <p:cNvPr id="434" name="Google Shape;1292;p40"/>
              <p:cNvSpPr/>
              <p:nvPr/>
            </p:nvSpPr>
            <p:spPr>
              <a:xfrm>
                <a:off x="4882667" y="3608032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6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20"/>
                      <a:pt x="4004" y="2658"/>
                      <a:pt x="4004" y="1715"/>
                    </a:cubicBezTo>
                    <a:cubicBezTo>
                      <a:pt x="4004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5" name="Google Shape;1293;p40"/>
              <p:cNvSpPr/>
              <p:nvPr/>
            </p:nvSpPr>
            <p:spPr>
              <a:xfrm>
                <a:off x="4895605" y="3617706"/>
                <a:ext cx="8950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3" extrusionOk="0">
                    <a:moveTo>
                      <a:pt x="642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1" y="972"/>
                      <a:pt x="1130" y="778"/>
                      <a:pt x="1138" y="485"/>
                    </a:cubicBezTo>
                    <a:cubicBezTo>
                      <a:pt x="1138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9" name="Google Shape;1294;p40"/>
            <p:cNvGrpSpPr/>
            <p:nvPr/>
          </p:nvGrpSpPr>
          <p:grpSpPr>
            <a:xfrm>
              <a:off x="3144954" y="2891293"/>
              <a:ext cx="27475" cy="27329"/>
              <a:chOff x="4843373" y="3631407"/>
              <a:chExt cx="16273" cy="16186"/>
            </a:xfrm>
          </p:grpSpPr>
          <p:sp>
            <p:nvSpPr>
              <p:cNvPr id="432" name="Google Shape;1295;p40"/>
              <p:cNvSpPr/>
              <p:nvPr/>
            </p:nvSpPr>
            <p:spPr>
              <a:xfrm>
                <a:off x="4843373" y="3631407"/>
                <a:ext cx="16273" cy="16186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58" extrusionOk="0">
                    <a:moveTo>
                      <a:pt x="1029" y="1"/>
                    </a:moveTo>
                    <a:cubicBezTo>
                      <a:pt x="460" y="1"/>
                      <a:pt x="0" y="460"/>
                      <a:pt x="0" y="1029"/>
                    </a:cubicBezTo>
                    <a:cubicBezTo>
                      <a:pt x="0" y="1597"/>
                      <a:pt x="460" y="2057"/>
                      <a:pt x="1029" y="2057"/>
                    </a:cubicBezTo>
                    <a:cubicBezTo>
                      <a:pt x="1609" y="2057"/>
                      <a:pt x="2069" y="1597"/>
                      <a:pt x="2069" y="1029"/>
                    </a:cubicBezTo>
                    <a:cubicBezTo>
                      <a:pt x="2069" y="460"/>
                      <a:pt x="1609" y="1"/>
                      <a:pt x="102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3" name="Google Shape;1296;p40"/>
              <p:cNvSpPr/>
              <p:nvPr/>
            </p:nvSpPr>
            <p:spPr>
              <a:xfrm>
                <a:off x="4849178" y="3637211"/>
                <a:ext cx="4672" cy="4577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82" extrusionOk="0">
                    <a:moveTo>
                      <a:pt x="291" y="1"/>
                    </a:moveTo>
                    <a:cubicBezTo>
                      <a:pt x="133" y="1"/>
                      <a:pt x="0" y="134"/>
                      <a:pt x="0" y="291"/>
                    </a:cubicBezTo>
                    <a:cubicBezTo>
                      <a:pt x="0" y="460"/>
                      <a:pt x="133" y="581"/>
                      <a:pt x="291" y="581"/>
                    </a:cubicBezTo>
                    <a:cubicBezTo>
                      <a:pt x="460" y="581"/>
                      <a:pt x="593" y="460"/>
                      <a:pt x="593" y="291"/>
                    </a:cubicBezTo>
                    <a:cubicBezTo>
                      <a:pt x="593" y="134"/>
                      <a:pt x="460" y="1"/>
                      <a:pt x="29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0" name="Google Shape;1297;p40"/>
            <p:cNvGrpSpPr/>
            <p:nvPr/>
          </p:nvGrpSpPr>
          <p:grpSpPr>
            <a:xfrm>
              <a:off x="2949775" y="2824047"/>
              <a:ext cx="53183" cy="45415"/>
              <a:chOff x="4727773" y="3591578"/>
              <a:chExt cx="31499" cy="26898"/>
            </a:xfrm>
          </p:grpSpPr>
          <p:sp>
            <p:nvSpPr>
              <p:cNvPr id="430" name="Google Shape;1298;p40"/>
              <p:cNvSpPr/>
              <p:nvPr/>
            </p:nvSpPr>
            <p:spPr>
              <a:xfrm>
                <a:off x="4727773" y="3591578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1" name="Google Shape;1299;p40"/>
              <p:cNvSpPr/>
              <p:nvPr/>
            </p:nvSpPr>
            <p:spPr>
              <a:xfrm>
                <a:off x="4740719" y="360124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2" y="824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51" name="Google Shape;1300;p40"/>
            <p:cNvSpPr/>
            <p:nvPr/>
          </p:nvSpPr>
          <p:spPr>
            <a:xfrm>
              <a:off x="2821909" y="2876407"/>
              <a:ext cx="53027" cy="45431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301;p40"/>
            <p:cNvSpPr/>
            <p:nvPr/>
          </p:nvSpPr>
          <p:spPr>
            <a:xfrm>
              <a:off x="2845852" y="2892741"/>
              <a:ext cx="12855" cy="12868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3" name="Google Shape;1302;p40"/>
            <p:cNvGrpSpPr/>
            <p:nvPr/>
          </p:nvGrpSpPr>
          <p:grpSpPr>
            <a:xfrm>
              <a:off x="2749949" y="2800105"/>
              <a:ext cx="53183" cy="45588"/>
              <a:chOff x="4609421" y="3577398"/>
              <a:chExt cx="31499" cy="27001"/>
            </a:xfrm>
          </p:grpSpPr>
          <p:sp>
            <p:nvSpPr>
              <p:cNvPr id="428" name="Google Shape;1303;p40"/>
              <p:cNvSpPr/>
              <p:nvPr/>
            </p:nvSpPr>
            <p:spPr>
              <a:xfrm>
                <a:off x="4609421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4005" y="1714"/>
                    </a:cubicBezTo>
                    <a:cubicBezTo>
                      <a:pt x="3996" y="683"/>
                      <a:pt x="3152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9" name="Google Shape;1304;p40"/>
              <p:cNvSpPr/>
              <p:nvPr/>
            </p:nvSpPr>
            <p:spPr>
              <a:xfrm>
                <a:off x="4623594" y="358707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4" name="Google Shape;1305;p40"/>
            <p:cNvGrpSpPr/>
            <p:nvPr/>
          </p:nvGrpSpPr>
          <p:grpSpPr>
            <a:xfrm>
              <a:off x="2817261" y="2800105"/>
              <a:ext cx="53183" cy="45588"/>
              <a:chOff x="4649289" y="3577398"/>
              <a:chExt cx="31499" cy="27001"/>
            </a:xfrm>
          </p:grpSpPr>
          <p:sp>
            <p:nvSpPr>
              <p:cNvPr id="426" name="Google Shape;1306;p40"/>
              <p:cNvSpPr/>
              <p:nvPr/>
            </p:nvSpPr>
            <p:spPr>
              <a:xfrm>
                <a:off x="4649289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7" name="Google Shape;1307;p40"/>
              <p:cNvSpPr/>
              <p:nvPr/>
            </p:nvSpPr>
            <p:spPr>
              <a:xfrm>
                <a:off x="4662227" y="3587072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35"/>
                    </a:cubicBezTo>
                    <a:cubicBezTo>
                      <a:pt x="400" y="932"/>
                      <a:pt x="519" y="976"/>
                      <a:pt x="636" y="976"/>
                    </a:cubicBezTo>
                    <a:cubicBezTo>
                      <a:pt x="885" y="976"/>
                      <a:pt x="1125" y="780"/>
                      <a:pt x="1125" y="484"/>
                    </a:cubicBezTo>
                    <a:cubicBezTo>
                      <a:pt x="1125" y="218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5" name="Google Shape;1308;p40"/>
            <p:cNvGrpSpPr/>
            <p:nvPr/>
          </p:nvGrpSpPr>
          <p:grpSpPr>
            <a:xfrm>
              <a:off x="2743522" y="2904997"/>
              <a:ext cx="53183" cy="45428"/>
              <a:chOff x="4605614" y="3639523"/>
              <a:chExt cx="31499" cy="26906"/>
            </a:xfrm>
          </p:grpSpPr>
          <p:sp>
            <p:nvSpPr>
              <p:cNvPr id="424" name="Google Shape;1309;p40"/>
              <p:cNvSpPr/>
              <p:nvPr/>
            </p:nvSpPr>
            <p:spPr>
              <a:xfrm>
                <a:off x="4605614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6" y="1"/>
                    </a:moveTo>
                    <a:cubicBezTo>
                      <a:pt x="1855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4005" y="1715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5" name="Google Shape;1310;p40"/>
              <p:cNvSpPr/>
              <p:nvPr/>
            </p:nvSpPr>
            <p:spPr>
              <a:xfrm>
                <a:off x="4619795" y="3649197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6" name="Google Shape;1311;p40"/>
            <p:cNvGrpSpPr/>
            <p:nvPr/>
          </p:nvGrpSpPr>
          <p:grpSpPr>
            <a:xfrm>
              <a:off x="3046647" y="2870086"/>
              <a:ext cx="45468" cy="45322"/>
              <a:chOff x="4785149" y="3618846"/>
              <a:chExt cx="26930" cy="26843"/>
            </a:xfrm>
          </p:grpSpPr>
          <p:sp>
            <p:nvSpPr>
              <p:cNvPr id="422" name="Google Shape;1312;p40"/>
              <p:cNvSpPr/>
              <p:nvPr/>
            </p:nvSpPr>
            <p:spPr>
              <a:xfrm>
                <a:off x="4785149" y="3618846"/>
                <a:ext cx="26930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13" extrusionOk="0">
                    <a:moveTo>
                      <a:pt x="1718" y="1"/>
                    </a:moveTo>
                    <a:cubicBezTo>
                      <a:pt x="774" y="1"/>
                      <a:pt x="0" y="763"/>
                      <a:pt x="0" y="1707"/>
                    </a:cubicBezTo>
                    <a:cubicBezTo>
                      <a:pt x="0" y="2650"/>
                      <a:pt x="774" y="3412"/>
                      <a:pt x="1718" y="3412"/>
                    </a:cubicBezTo>
                    <a:cubicBezTo>
                      <a:pt x="2662" y="3412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1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3" name="Google Shape;1313;p40"/>
              <p:cNvSpPr/>
              <p:nvPr/>
            </p:nvSpPr>
            <p:spPr>
              <a:xfrm>
                <a:off x="4793611" y="3628457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2" y="1"/>
                    </a:moveTo>
                    <a:cubicBezTo>
                      <a:pt x="206" y="1"/>
                      <a:pt x="1" y="521"/>
                      <a:pt x="303" y="823"/>
                    </a:cubicBezTo>
                    <a:cubicBezTo>
                      <a:pt x="401" y="921"/>
                      <a:pt x="521" y="964"/>
                      <a:pt x="639" y="964"/>
                    </a:cubicBezTo>
                    <a:cubicBezTo>
                      <a:pt x="887" y="964"/>
                      <a:pt x="1126" y="772"/>
                      <a:pt x="1126" y="485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7" name="Google Shape;1314;p40"/>
            <p:cNvGrpSpPr/>
            <p:nvPr/>
          </p:nvGrpSpPr>
          <p:grpSpPr>
            <a:xfrm>
              <a:off x="3088889" y="2840912"/>
              <a:ext cx="53024" cy="45415"/>
              <a:chOff x="4810167" y="3601567"/>
              <a:chExt cx="31405" cy="26898"/>
            </a:xfrm>
          </p:grpSpPr>
          <p:sp>
            <p:nvSpPr>
              <p:cNvPr id="420" name="Google Shape;1315;p40"/>
              <p:cNvSpPr/>
              <p:nvPr/>
            </p:nvSpPr>
            <p:spPr>
              <a:xfrm>
                <a:off x="4810167" y="360156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1" name="Google Shape;1316;p40"/>
              <p:cNvSpPr/>
              <p:nvPr/>
            </p:nvSpPr>
            <p:spPr>
              <a:xfrm>
                <a:off x="4824348" y="3611241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8" name="Google Shape;1317;p40"/>
            <p:cNvGrpSpPr/>
            <p:nvPr/>
          </p:nvGrpSpPr>
          <p:grpSpPr>
            <a:xfrm>
              <a:off x="3124065" y="2455388"/>
              <a:ext cx="53024" cy="45415"/>
              <a:chOff x="4831002" y="3373230"/>
              <a:chExt cx="31405" cy="26898"/>
            </a:xfrm>
          </p:grpSpPr>
          <p:sp>
            <p:nvSpPr>
              <p:cNvPr id="418" name="Google Shape;1318;p40"/>
              <p:cNvSpPr/>
              <p:nvPr/>
            </p:nvSpPr>
            <p:spPr>
              <a:xfrm>
                <a:off x="4831002" y="3373230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9" name="Google Shape;1319;p40"/>
              <p:cNvSpPr/>
              <p:nvPr/>
            </p:nvSpPr>
            <p:spPr>
              <a:xfrm>
                <a:off x="4845182" y="3382896"/>
                <a:ext cx="7519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6" h="969" extrusionOk="0">
                    <a:moveTo>
                      <a:pt x="472" y="1"/>
                    </a:moveTo>
                    <a:cubicBezTo>
                      <a:pt x="206" y="1"/>
                      <a:pt x="0" y="219"/>
                      <a:pt x="0" y="485"/>
                    </a:cubicBezTo>
                    <a:cubicBezTo>
                      <a:pt x="0" y="751"/>
                      <a:pt x="206" y="969"/>
                      <a:pt x="472" y="969"/>
                    </a:cubicBezTo>
                    <a:cubicBezTo>
                      <a:pt x="750" y="969"/>
                      <a:pt x="956" y="751"/>
                      <a:pt x="956" y="485"/>
                    </a:cubicBezTo>
                    <a:cubicBezTo>
                      <a:pt x="956" y="219"/>
                      <a:pt x="750" y="1"/>
                      <a:pt x="4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9" name="Google Shape;1320;p40"/>
            <p:cNvGrpSpPr/>
            <p:nvPr/>
          </p:nvGrpSpPr>
          <p:grpSpPr>
            <a:xfrm>
              <a:off x="2935487" y="2424700"/>
              <a:ext cx="53183" cy="45588"/>
              <a:chOff x="4719311" y="3355054"/>
              <a:chExt cx="31499" cy="27001"/>
            </a:xfrm>
          </p:grpSpPr>
          <p:sp>
            <p:nvSpPr>
              <p:cNvPr id="416" name="Google Shape;1321;p40"/>
              <p:cNvSpPr/>
              <p:nvPr/>
            </p:nvSpPr>
            <p:spPr>
              <a:xfrm>
                <a:off x="4719311" y="335505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7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7" name="Google Shape;1322;p40"/>
              <p:cNvSpPr/>
              <p:nvPr/>
            </p:nvSpPr>
            <p:spPr>
              <a:xfrm>
                <a:off x="4733578" y="3364822"/>
                <a:ext cx="7527" cy="752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7" extrusionOk="0">
                    <a:moveTo>
                      <a:pt x="473" y="1"/>
                    </a:moveTo>
                    <a:cubicBezTo>
                      <a:pt x="206" y="1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73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1"/>
                      <a:pt x="4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0" name="Google Shape;1323;p40"/>
            <p:cNvGrpSpPr/>
            <p:nvPr/>
          </p:nvGrpSpPr>
          <p:grpSpPr>
            <a:xfrm>
              <a:off x="3069620" y="2585445"/>
              <a:ext cx="45468" cy="45468"/>
              <a:chOff x="4798755" y="3450260"/>
              <a:chExt cx="26930" cy="26930"/>
            </a:xfrm>
          </p:grpSpPr>
          <p:sp>
            <p:nvSpPr>
              <p:cNvPr id="414" name="Google Shape;1324;p40"/>
              <p:cNvSpPr/>
              <p:nvPr/>
            </p:nvSpPr>
            <p:spPr>
              <a:xfrm>
                <a:off x="4798755" y="3450260"/>
                <a:ext cx="26930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4" extrusionOk="0">
                    <a:moveTo>
                      <a:pt x="1718" y="0"/>
                    </a:moveTo>
                    <a:cubicBezTo>
                      <a:pt x="774" y="0"/>
                      <a:pt x="0" y="763"/>
                      <a:pt x="0" y="1706"/>
                    </a:cubicBezTo>
                    <a:cubicBezTo>
                      <a:pt x="0" y="2650"/>
                      <a:pt x="774" y="3424"/>
                      <a:pt x="1718" y="3424"/>
                    </a:cubicBezTo>
                    <a:cubicBezTo>
                      <a:pt x="2661" y="3424"/>
                      <a:pt x="3423" y="2650"/>
                      <a:pt x="3423" y="1706"/>
                    </a:cubicBezTo>
                    <a:cubicBezTo>
                      <a:pt x="3423" y="763"/>
                      <a:pt x="2661" y="0"/>
                      <a:pt x="171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5" name="Google Shape;1325;p40"/>
              <p:cNvSpPr/>
              <p:nvPr/>
            </p:nvSpPr>
            <p:spPr>
              <a:xfrm>
                <a:off x="4807218" y="345987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1" name="Google Shape;1326;p40"/>
            <p:cNvGrpSpPr/>
            <p:nvPr/>
          </p:nvGrpSpPr>
          <p:grpSpPr>
            <a:xfrm>
              <a:off x="2810993" y="2614646"/>
              <a:ext cx="53024" cy="45508"/>
              <a:chOff x="4645576" y="3467555"/>
              <a:chExt cx="31405" cy="26953"/>
            </a:xfrm>
          </p:grpSpPr>
          <p:sp>
            <p:nvSpPr>
              <p:cNvPr id="412" name="Google Shape;1327;p40"/>
              <p:cNvSpPr/>
              <p:nvPr/>
            </p:nvSpPr>
            <p:spPr>
              <a:xfrm>
                <a:off x="4645576" y="3467555"/>
                <a:ext cx="31405" cy="2695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7" extrusionOk="0">
                    <a:moveTo>
                      <a:pt x="2272" y="0"/>
                    </a:moveTo>
                    <a:cubicBezTo>
                      <a:pt x="1853" y="0"/>
                      <a:pt x="1425" y="155"/>
                      <a:pt x="1077" y="499"/>
                    </a:cubicBezTo>
                    <a:cubicBezTo>
                      <a:pt x="0" y="1576"/>
                      <a:pt x="750" y="3414"/>
                      <a:pt x="2274" y="3426"/>
                    </a:cubicBezTo>
                    <a:cubicBezTo>
                      <a:pt x="3218" y="3426"/>
                      <a:pt x="3992" y="2652"/>
                      <a:pt x="3992" y="1709"/>
                    </a:cubicBezTo>
                    <a:cubicBezTo>
                      <a:pt x="3992" y="677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3" name="Google Shape;1328;p40"/>
              <p:cNvSpPr/>
              <p:nvPr/>
            </p:nvSpPr>
            <p:spPr>
              <a:xfrm>
                <a:off x="4659749" y="3477182"/>
                <a:ext cx="7527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9" extrusionOk="0">
                    <a:moveTo>
                      <a:pt x="472" y="1"/>
                    </a:moveTo>
                    <a:cubicBezTo>
                      <a:pt x="206" y="1"/>
                      <a:pt x="1" y="219"/>
                      <a:pt x="1" y="485"/>
                    </a:cubicBezTo>
                    <a:cubicBezTo>
                      <a:pt x="1" y="751"/>
                      <a:pt x="206" y="969"/>
                      <a:pt x="472" y="969"/>
                    </a:cubicBezTo>
                    <a:cubicBezTo>
                      <a:pt x="751" y="969"/>
                      <a:pt x="956" y="751"/>
                      <a:pt x="956" y="485"/>
                    </a:cubicBezTo>
                    <a:cubicBezTo>
                      <a:pt x="956" y="219"/>
                      <a:pt x="751" y="1"/>
                      <a:pt x="4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2" name="Google Shape;1329;p40"/>
            <p:cNvGrpSpPr/>
            <p:nvPr/>
          </p:nvGrpSpPr>
          <p:grpSpPr>
            <a:xfrm>
              <a:off x="2881998" y="2811193"/>
              <a:ext cx="53183" cy="45415"/>
              <a:chOff x="4687631" y="3583965"/>
              <a:chExt cx="31499" cy="26898"/>
            </a:xfrm>
          </p:grpSpPr>
          <p:sp>
            <p:nvSpPr>
              <p:cNvPr id="410" name="Google Shape;1330;p40"/>
              <p:cNvSpPr/>
              <p:nvPr/>
            </p:nvSpPr>
            <p:spPr>
              <a:xfrm>
                <a:off x="4687631" y="358396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1" name="Google Shape;1331;p40"/>
              <p:cNvSpPr/>
              <p:nvPr/>
            </p:nvSpPr>
            <p:spPr>
              <a:xfrm>
                <a:off x="4700568" y="3593639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4" y="920"/>
                      <a:pt x="525" y="964"/>
                      <a:pt x="644" y="964"/>
                    </a:cubicBezTo>
                    <a:cubicBezTo>
                      <a:pt x="893" y="964"/>
                      <a:pt x="1129" y="771"/>
                      <a:pt x="1137" y="484"/>
                    </a:cubicBezTo>
                    <a:cubicBezTo>
                      <a:pt x="1137" y="218"/>
                      <a:pt x="920" y="0"/>
                      <a:pt x="64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3" name="Google Shape;1332;p40"/>
            <p:cNvGrpSpPr/>
            <p:nvPr/>
          </p:nvGrpSpPr>
          <p:grpSpPr>
            <a:xfrm>
              <a:off x="2935487" y="2620994"/>
              <a:ext cx="53183" cy="45588"/>
              <a:chOff x="4719311" y="3471314"/>
              <a:chExt cx="31499" cy="27001"/>
            </a:xfrm>
          </p:grpSpPr>
          <p:sp>
            <p:nvSpPr>
              <p:cNvPr id="408" name="Google Shape;1333;p40"/>
              <p:cNvSpPr/>
              <p:nvPr/>
            </p:nvSpPr>
            <p:spPr>
              <a:xfrm>
                <a:off x="4719311" y="347131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5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9" name="Google Shape;1334;p40"/>
              <p:cNvSpPr/>
              <p:nvPr/>
            </p:nvSpPr>
            <p:spPr>
              <a:xfrm>
                <a:off x="4732249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4" name="Google Shape;1335;p40"/>
            <p:cNvGrpSpPr/>
            <p:nvPr/>
          </p:nvGrpSpPr>
          <p:grpSpPr>
            <a:xfrm>
              <a:off x="2935487" y="2558674"/>
              <a:ext cx="53183" cy="45415"/>
              <a:chOff x="4719311" y="3434404"/>
              <a:chExt cx="31499" cy="26898"/>
            </a:xfrm>
          </p:grpSpPr>
          <p:sp>
            <p:nvSpPr>
              <p:cNvPr id="406" name="Google Shape;1336;p40"/>
              <p:cNvSpPr/>
              <p:nvPr/>
            </p:nvSpPr>
            <p:spPr>
              <a:xfrm>
                <a:off x="4719311" y="343440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" name="Google Shape;1337;p40"/>
              <p:cNvSpPr/>
              <p:nvPr/>
            </p:nvSpPr>
            <p:spPr>
              <a:xfrm>
                <a:off x="4732249" y="3444078"/>
                <a:ext cx="8856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4" extrusionOk="0">
                    <a:moveTo>
                      <a:pt x="642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0" y="920"/>
                      <a:pt x="520" y="964"/>
                      <a:pt x="638" y="964"/>
                    </a:cubicBezTo>
                    <a:cubicBezTo>
                      <a:pt x="886" y="964"/>
                      <a:pt x="1125" y="771"/>
                      <a:pt x="1125" y="484"/>
                    </a:cubicBezTo>
                    <a:cubicBezTo>
                      <a:pt x="1125" y="218"/>
                      <a:pt x="920" y="0"/>
                      <a:pt x="6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5" name="Google Shape;1338;p40"/>
            <p:cNvGrpSpPr/>
            <p:nvPr/>
          </p:nvGrpSpPr>
          <p:grpSpPr>
            <a:xfrm>
              <a:off x="3019173" y="2503579"/>
              <a:ext cx="53183" cy="45415"/>
              <a:chOff x="4768876" y="3401772"/>
              <a:chExt cx="31499" cy="26898"/>
            </a:xfrm>
          </p:grpSpPr>
          <p:sp>
            <p:nvSpPr>
              <p:cNvPr id="404" name="Google Shape;1339;p40"/>
              <p:cNvSpPr/>
              <p:nvPr/>
            </p:nvSpPr>
            <p:spPr>
              <a:xfrm>
                <a:off x="4768876" y="340177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5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3"/>
                      <a:pt x="3157" y="0"/>
                      <a:pt x="227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" name="Google Shape;1340;p40"/>
              <p:cNvSpPr/>
              <p:nvPr/>
            </p:nvSpPr>
            <p:spPr>
              <a:xfrm>
                <a:off x="4783057" y="341143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6" name="Google Shape;1341;p40"/>
            <p:cNvGrpSpPr/>
            <p:nvPr/>
          </p:nvGrpSpPr>
          <p:grpSpPr>
            <a:xfrm>
              <a:off x="3007925" y="2621100"/>
              <a:ext cx="45481" cy="45481"/>
              <a:chOff x="4762214" y="3471377"/>
              <a:chExt cx="26938" cy="26938"/>
            </a:xfrm>
          </p:grpSpPr>
          <p:sp>
            <p:nvSpPr>
              <p:cNvPr id="402" name="Google Shape;1342;p40"/>
              <p:cNvSpPr/>
              <p:nvPr/>
            </p:nvSpPr>
            <p:spPr>
              <a:xfrm>
                <a:off x="4762214" y="3471377"/>
                <a:ext cx="26938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3425" extrusionOk="0">
                    <a:moveTo>
                      <a:pt x="1707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24"/>
                      <a:pt x="1707" y="3424"/>
                    </a:cubicBezTo>
                    <a:cubicBezTo>
                      <a:pt x="2662" y="3424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0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3" name="Google Shape;1343;p40"/>
              <p:cNvSpPr/>
              <p:nvPr/>
            </p:nvSpPr>
            <p:spPr>
              <a:xfrm>
                <a:off x="4770591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7" name="Google Shape;1344;p40"/>
            <p:cNvGrpSpPr/>
            <p:nvPr/>
          </p:nvGrpSpPr>
          <p:grpSpPr>
            <a:xfrm>
              <a:off x="3055637" y="2407357"/>
              <a:ext cx="53024" cy="45415"/>
              <a:chOff x="4790473" y="3344782"/>
              <a:chExt cx="31405" cy="26898"/>
            </a:xfrm>
          </p:grpSpPr>
          <p:sp>
            <p:nvSpPr>
              <p:cNvPr id="400" name="Google Shape;1345;p40"/>
              <p:cNvSpPr/>
              <p:nvPr/>
            </p:nvSpPr>
            <p:spPr>
              <a:xfrm>
                <a:off x="4790473" y="334478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1" name="Google Shape;1346;p40"/>
              <p:cNvSpPr/>
              <p:nvPr/>
            </p:nvSpPr>
            <p:spPr>
              <a:xfrm>
                <a:off x="4804654" y="3354456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8" name="Google Shape;1347;p40"/>
            <p:cNvGrpSpPr/>
            <p:nvPr/>
          </p:nvGrpSpPr>
          <p:grpSpPr>
            <a:xfrm>
              <a:off x="3111862" y="3430445"/>
              <a:ext cx="63143" cy="54086"/>
              <a:chOff x="4823774" y="3950733"/>
              <a:chExt cx="37398" cy="32034"/>
            </a:xfrm>
          </p:grpSpPr>
          <p:sp>
            <p:nvSpPr>
              <p:cNvPr id="398" name="Google Shape;1348;p40"/>
              <p:cNvSpPr/>
              <p:nvPr/>
            </p:nvSpPr>
            <p:spPr>
              <a:xfrm>
                <a:off x="4823774" y="3950733"/>
                <a:ext cx="37398" cy="32034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4073" extrusionOk="0">
                    <a:moveTo>
                      <a:pt x="2707" y="1"/>
                    </a:moveTo>
                    <a:cubicBezTo>
                      <a:pt x="2207" y="1"/>
                      <a:pt x="1698" y="186"/>
                      <a:pt x="1283" y="601"/>
                    </a:cubicBezTo>
                    <a:cubicBezTo>
                      <a:pt x="1" y="1883"/>
                      <a:pt x="908" y="4073"/>
                      <a:pt x="2722" y="4073"/>
                    </a:cubicBezTo>
                    <a:cubicBezTo>
                      <a:pt x="3835" y="4073"/>
                      <a:pt x="4755" y="3166"/>
                      <a:pt x="4755" y="2041"/>
                    </a:cubicBezTo>
                    <a:cubicBezTo>
                      <a:pt x="4755" y="813"/>
                      <a:pt x="3752" y="1"/>
                      <a:pt x="270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9" name="Google Shape;1349;p40"/>
              <p:cNvSpPr/>
              <p:nvPr/>
            </p:nvSpPr>
            <p:spPr>
              <a:xfrm>
                <a:off x="4836617" y="3960407"/>
                <a:ext cx="14849" cy="12718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617" extrusionOk="0">
                    <a:moveTo>
                      <a:pt x="1089" y="0"/>
                    </a:moveTo>
                    <a:cubicBezTo>
                      <a:pt x="363" y="0"/>
                      <a:pt x="1" y="871"/>
                      <a:pt x="509" y="1379"/>
                    </a:cubicBezTo>
                    <a:cubicBezTo>
                      <a:pt x="673" y="1543"/>
                      <a:pt x="874" y="1616"/>
                      <a:pt x="1073" y="1616"/>
                    </a:cubicBezTo>
                    <a:cubicBezTo>
                      <a:pt x="1488" y="1616"/>
                      <a:pt x="1888" y="1294"/>
                      <a:pt x="1888" y="811"/>
                    </a:cubicBezTo>
                    <a:cubicBezTo>
                      <a:pt x="1888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9" name="Google Shape;1350;p40"/>
            <p:cNvGrpSpPr/>
            <p:nvPr/>
          </p:nvGrpSpPr>
          <p:grpSpPr>
            <a:xfrm>
              <a:off x="3111224" y="3700306"/>
              <a:ext cx="53024" cy="45428"/>
              <a:chOff x="4823396" y="4110566"/>
              <a:chExt cx="31405" cy="26906"/>
            </a:xfrm>
          </p:grpSpPr>
          <p:sp>
            <p:nvSpPr>
              <p:cNvPr id="396" name="Google Shape;1351;p40"/>
              <p:cNvSpPr/>
              <p:nvPr/>
            </p:nvSpPr>
            <p:spPr>
              <a:xfrm>
                <a:off x="4823396" y="4110566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7" name="Google Shape;1352;p40"/>
              <p:cNvSpPr/>
              <p:nvPr/>
            </p:nvSpPr>
            <p:spPr>
              <a:xfrm>
                <a:off x="4836240" y="4120145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3" y="1"/>
                    </a:moveTo>
                    <a:cubicBezTo>
                      <a:pt x="218" y="1"/>
                      <a:pt x="0" y="533"/>
                      <a:pt x="303" y="835"/>
                    </a:cubicBezTo>
                    <a:cubicBezTo>
                      <a:pt x="404" y="933"/>
                      <a:pt x="527" y="976"/>
                      <a:pt x="646" y="976"/>
                    </a:cubicBezTo>
                    <a:cubicBezTo>
                      <a:pt x="898" y="976"/>
                      <a:pt x="1137" y="784"/>
                      <a:pt x="1137" y="497"/>
                    </a:cubicBezTo>
                    <a:cubicBezTo>
                      <a:pt x="1137" y="218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0" name="Google Shape;1353;p40"/>
            <p:cNvGrpSpPr/>
            <p:nvPr/>
          </p:nvGrpSpPr>
          <p:grpSpPr>
            <a:xfrm>
              <a:off x="3136442" y="3211656"/>
              <a:ext cx="53183" cy="45415"/>
              <a:chOff x="4838332" y="3821150"/>
              <a:chExt cx="31499" cy="26898"/>
            </a:xfrm>
          </p:grpSpPr>
          <p:sp>
            <p:nvSpPr>
              <p:cNvPr id="394" name="Google Shape;1354;p40"/>
              <p:cNvSpPr/>
              <p:nvPr/>
            </p:nvSpPr>
            <p:spPr>
              <a:xfrm>
                <a:off x="4838332" y="3821150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1"/>
                    </a:moveTo>
                    <a:cubicBezTo>
                      <a:pt x="1865" y="1"/>
                      <a:pt x="1437" y="156"/>
                      <a:pt x="1089" y="505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5" name="Google Shape;1355;p40"/>
              <p:cNvSpPr/>
              <p:nvPr/>
            </p:nvSpPr>
            <p:spPr>
              <a:xfrm>
                <a:off x="4851270" y="3830824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4" y="920"/>
                      <a:pt x="526" y="964"/>
                      <a:pt x="644" y="964"/>
                    </a:cubicBezTo>
                    <a:cubicBezTo>
                      <a:pt x="893" y="964"/>
                      <a:pt x="1129" y="771"/>
                      <a:pt x="1138" y="484"/>
                    </a:cubicBezTo>
                    <a:cubicBezTo>
                      <a:pt x="1125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1" name="Google Shape;1356;p40"/>
            <p:cNvGrpSpPr/>
            <p:nvPr/>
          </p:nvGrpSpPr>
          <p:grpSpPr>
            <a:xfrm>
              <a:off x="2837499" y="3201284"/>
              <a:ext cx="62174" cy="53223"/>
              <a:chOff x="4661275" y="3815007"/>
              <a:chExt cx="36824" cy="31523"/>
            </a:xfrm>
          </p:grpSpPr>
          <p:sp>
            <p:nvSpPr>
              <p:cNvPr id="392" name="Google Shape;1357;p40"/>
              <p:cNvSpPr/>
              <p:nvPr/>
            </p:nvSpPr>
            <p:spPr>
              <a:xfrm>
                <a:off x="4661275" y="3815007"/>
                <a:ext cx="36824" cy="31523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008" extrusionOk="0">
                    <a:moveTo>
                      <a:pt x="2663" y="0"/>
                    </a:moveTo>
                    <a:cubicBezTo>
                      <a:pt x="2169" y="0"/>
                      <a:pt x="1666" y="184"/>
                      <a:pt x="1258" y="596"/>
                    </a:cubicBezTo>
                    <a:cubicBezTo>
                      <a:pt x="0" y="1854"/>
                      <a:pt x="895" y="4007"/>
                      <a:pt x="2674" y="4007"/>
                    </a:cubicBezTo>
                    <a:cubicBezTo>
                      <a:pt x="3774" y="4007"/>
                      <a:pt x="4682" y="3112"/>
                      <a:pt x="4682" y="2011"/>
                    </a:cubicBezTo>
                    <a:cubicBezTo>
                      <a:pt x="4682" y="801"/>
                      <a:pt x="3692" y="0"/>
                      <a:pt x="266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3" name="Google Shape;1358;p40"/>
              <p:cNvSpPr/>
              <p:nvPr/>
            </p:nvSpPr>
            <p:spPr>
              <a:xfrm>
                <a:off x="4676211" y="3824736"/>
                <a:ext cx="12183" cy="1218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51" y="0"/>
                      <a:pt x="0" y="339"/>
                      <a:pt x="0" y="774"/>
                    </a:cubicBezTo>
                    <a:cubicBezTo>
                      <a:pt x="0" y="1198"/>
                      <a:pt x="351" y="1549"/>
                      <a:pt x="775" y="1549"/>
                    </a:cubicBezTo>
                    <a:cubicBezTo>
                      <a:pt x="1210" y="1549"/>
                      <a:pt x="1549" y="1198"/>
                      <a:pt x="1549" y="774"/>
                    </a:cubicBezTo>
                    <a:cubicBezTo>
                      <a:pt x="1549" y="339"/>
                      <a:pt x="1210" y="0"/>
                      <a:pt x="77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2" name="Google Shape;1359;p40"/>
            <p:cNvGrpSpPr/>
            <p:nvPr/>
          </p:nvGrpSpPr>
          <p:grpSpPr>
            <a:xfrm>
              <a:off x="2664815" y="3262117"/>
              <a:ext cx="56716" cy="48456"/>
              <a:chOff x="4558998" y="3851037"/>
              <a:chExt cx="33591" cy="28699"/>
            </a:xfrm>
          </p:grpSpPr>
          <p:sp>
            <p:nvSpPr>
              <p:cNvPr id="390" name="Google Shape;1360;p40"/>
              <p:cNvSpPr/>
              <p:nvPr/>
            </p:nvSpPr>
            <p:spPr>
              <a:xfrm>
                <a:off x="4558998" y="3851037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30" y="0"/>
                    </a:moveTo>
                    <a:cubicBezTo>
                      <a:pt x="1980" y="0"/>
                      <a:pt x="1522" y="167"/>
                      <a:pt x="1149" y="539"/>
                    </a:cubicBezTo>
                    <a:cubicBezTo>
                      <a:pt x="0" y="1688"/>
                      <a:pt x="823" y="3648"/>
                      <a:pt x="2444" y="3648"/>
                    </a:cubicBezTo>
                    <a:cubicBezTo>
                      <a:pt x="3448" y="3648"/>
                      <a:pt x="4270" y="2838"/>
                      <a:pt x="4270" y="1822"/>
                    </a:cubicBezTo>
                    <a:cubicBezTo>
                      <a:pt x="4270" y="726"/>
                      <a:pt x="3369" y="0"/>
                      <a:pt x="24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1" name="Google Shape;1361;p40"/>
              <p:cNvSpPr/>
              <p:nvPr/>
            </p:nvSpPr>
            <p:spPr>
              <a:xfrm>
                <a:off x="4573557" y="386069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5" y="932"/>
                      <a:pt x="1185" y="594"/>
                    </a:cubicBezTo>
                    <a:cubicBezTo>
                      <a:pt x="1185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3" name="Google Shape;1362;p40"/>
            <p:cNvGrpSpPr/>
            <p:nvPr/>
          </p:nvGrpSpPr>
          <p:grpSpPr>
            <a:xfrm>
              <a:off x="2897415" y="2903417"/>
              <a:ext cx="56716" cy="48615"/>
              <a:chOff x="4696762" y="3638587"/>
              <a:chExt cx="33591" cy="28794"/>
            </a:xfrm>
          </p:grpSpPr>
          <p:sp>
            <p:nvSpPr>
              <p:cNvPr id="388" name="Google Shape;1363;p40"/>
              <p:cNvSpPr/>
              <p:nvPr/>
            </p:nvSpPr>
            <p:spPr>
              <a:xfrm>
                <a:off x="4696762" y="3638587"/>
                <a:ext cx="33591" cy="2879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61" extrusionOk="0">
                    <a:moveTo>
                      <a:pt x="2426" y="1"/>
                    </a:moveTo>
                    <a:cubicBezTo>
                      <a:pt x="1978" y="1"/>
                      <a:pt x="1521" y="167"/>
                      <a:pt x="1150" y="539"/>
                    </a:cubicBezTo>
                    <a:cubicBezTo>
                      <a:pt x="0" y="1688"/>
                      <a:pt x="823" y="3660"/>
                      <a:pt x="2444" y="3660"/>
                    </a:cubicBezTo>
                    <a:cubicBezTo>
                      <a:pt x="3448" y="3648"/>
                      <a:pt x="4258" y="2838"/>
                      <a:pt x="4270" y="1834"/>
                    </a:cubicBezTo>
                    <a:cubicBezTo>
                      <a:pt x="4262" y="729"/>
                      <a:pt x="3363" y="1"/>
                      <a:pt x="24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9" name="Google Shape;1364;p40"/>
              <p:cNvSpPr/>
              <p:nvPr/>
            </p:nvSpPr>
            <p:spPr>
              <a:xfrm>
                <a:off x="4711320" y="364824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79"/>
                      <a:pt x="0" y="606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606"/>
                    </a:cubicBezTo>
                    <a:cubicBezTo>
                      <a:pt x="1186" y="279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4" name="Google Shape;1365;p40"/>
            <p:cNvGrpSpPr/>
            <p:nvPr/>
          </p:nvGrpSpPr>
          <p:grpSpPr>
            <a:xfrm>
              <a:off x="3290335" y="3410871"/>
              <a:ext cx="56556" cy="48443"/>
              <a:chOff x="4929479" y="3939140"/>
              <a:chExt cx="33497" cy="28692"/>
            </a:xfrm>
          </p:grpSpPr>
          <p:sp>
            <p:nvSpPr>
              <p:cNvPr id="386" name="Google Shape;1366;p40"/>
              <p:cNvSpPr/>
              <p:nvPr/>
            </p:nvSpPr>
            <p:spPr>
              <a:xfrm>
                <a:off x="4929479" y="3939140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8" y="0"/>
                      <a:pt x="1521" y="167"/>
                      <a:pt x="1149" y="539"/>
                    </a:cubicBezTo>
                    <a:cubicBezTo>
                      <a:pt x="0" y="1688"/>
                      <a:pt x="811" y="3648"/>
                      <a:pt x="2431" y="3648"/>
                    </a:cubicBezTo>
                    <a:cubicBezTo>
                      <a:pt x="3448" y="3648"/>
                      <a:pt x="4258" y="2837"/>
                      <a:pt x="4258" y="1833"/>
                    </a:cubicBezTo>
                    <a:cubicBezTo>
                      <a:pt x="4258" y="729"/>
                      <a:pt x="3361" y="0"/>
                      <a:pt x="24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7" name="Google Shape;1367;p40"/>
              <p:cNvSpPr/>
              <p:nvPr/>
            </p:nvSpPr>
            <p:spPr>
              <a:xfrm>
                <a:off x="4943935" y="3948893"/>
                <a:ext cx="9430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86" extrusionOk="0">
                    <a:moveTo>
                      <a:pt x="593" y="0"/>
                    </a:moveTo>
                    <a:cubicBezTo>
                      <a:pt x="267" y="0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0"/>
                      <a:pt x="59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5" name="Google Shape;1368;p40"/>
            <p:cNvGrpSpPr/>
            <p:nvPr/>
          </p:nvGrpSpPr>
          <p:grpSpPr>
            <a:xfrm>
              <a:off x="3252582" y="3490055"/>
              <a:ext cx="56556" cy="48456"/>
              <a:chOff x="4907119" y="3986039"/>
              <a:chExt cx="33497" cy="28699"/>
            </a:xfrm>
          </p:grpSpPr>
          <p:sp>
            <p:nvSpPr>
              <p:cNvPr id="384" name="Google Shape;1369;p40"/>
              <p:cNvSpPr/>
              <p:nvPr/>
            </p:nvSpPr>
            <p:spPr>
              <a:xfrm>
                <a:off x="4907119" y="3986039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7"/>
                      <a:pt x="1149" y="540"/>
                    </a:cubicBezTo>
                    <a:cubicBezTo>
                      <a:pt x="0" y="1689"/>
                      <a:pt x="811" y="3648"/>
                      <a:pt x="2444" y="3648"/>
                    </a:cubicBezTo>
                    <a:cubicBezTo>
                      <a:pt x="3448" y="3648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5" name="Google Shape;1370;p40"/>
              <p:cNvSpPr/>
              <p:nvPr/>
            </p:nvSpPr>
            <p:spPr>
              <a:xfrm>
                <a:off x="4921583" y="3995705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605" y="0"/>
                    </a:moveTo>
                    <a:cubicBezTo>
                      <a:pt x="266" y="0"/>
                      <a:pt x="0" y="266"/>
                      <a:pt x="0" y="593"/>
                    </a:cubicBezTo>
                    <a:cubicBezTo>
                      <a:pt x="0" y="919"/>
                      <a:pt x="266" y="1186"/>
                      <a:pt x="605" y="1186"/>
                    </a:cubicBezTo>
                    <a:cubicBezTo>
                      <a:pt x="931" y="1186"/>
                      <a:pt x="1198" y="919"/>
                      <a:pt x="1198" y="593"/>
                    </a:cubicBezTo>
                    <a:cubicBezTo>
                      <a:pt x="1198" y="266"/>
                      <a:pt x="931" y="0"/>
                      <a:pt x="60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6" name="Google Shape;1371;p40"/>
            <p:cNvGrpSpPr/>
            <p:nvPr/>
          </p:nvGrpSpPr>
          <p:grpSpPr>
            <a:xfrm>
              <a:off x="3260457" y="3594842"/>
              <a:ext cx="56716" cy="48562"/>
              <a:chOff x="4911783" y="4048102"/>
              <a:chExt cx="33591" cy="28762"/>
            </a:xfrm>
          </p:grpSpPr>
          <p:sp>
            <p:nvSpPr>
              <p:cNvPr id="382" name="Google Shape;1372;p40"/>
              <p:cNvSpPr/>
              <p:nvPr/>
            </p:nvSpPr>
            <p:spPr>
              <a:xfrm>
                <a:off x="4911783" y="4048102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2" y="0"/>
                    </a:moveTo>
                    <a:cubicBezTo>
                      <a:pt x="1974" y="0"/>
                      <a:pt x="1519" y="166"/>
                      <a:pt x="1149" y="536"/>
                    </a:cubicBezTo>
                    <a:cubicBezTo>
                      <a:pt x="0" y="1685"/>
                      <a:pt x="823" y="3657"/>
                      <a:pt x="2456" y="3657"/>
                    </a:cubicBezTo>
                    <a:cubicBezTo>
                      <a:pt x="3448" y="3645"/>
                      <a:pt x="4258" y="2834"/>
                      <a:pt x="4270" y="1842"/>
                    </a:cubicBezTo>
                    <a:cubicBezTo>
                      <a:pt x="4270" y="735"/>
                      <a:pt x="3364" y="0"/>
                      <a:pt x="24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3" name="Google Shape;1373;p40"/>
              <p:cNvSpPr/>
              <p:nvPr/>
            </p:nvSpPr>
            <p:spPr>
              <a:xfrm>
                <a:off x="4926333" y="4057831"/>
                <a:ext cx="9336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6" extrusionOk="0">
                    <a:moveTo>
                      <a:pt x="594" y="0"/>
                    </a:moveTo>
                    <a:cubicBezTo>
                      <a:pt x="267" y="0"/>
                      <a:pt x="1" y="266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6"/>
                      <a:pt x="920" y="0"/>
                      <a:pt x="59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" name="Google Shape;1374;p40"/>
            <p:cNvSpPr/>
            <p:nvPr/>
          </p:nvSpPr>
          <p:spPr>
            <a:xfrm>
              <a:off x="2925686" y="3402997"/>
              <a:ext cx="56560" cy="48445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2" y="0"/>
                  </a:moveTo>
                  <a:cubicBezTo>
                    <a:pt x="1974" y="0"/>
                    <a:pt x="1518" y="167"/>
                    <a:pt x="1150" y="539"/>
                  </a:cubicBezTo>
                  <a:cubicBezTo>
                    <a:pt x="0" y="1688"/>
                    <a:pt x="811" y="3648"/>
                    <a:pt x="2432" y="3648"/>
                  </a:cubicBezTo>
                  <a:cubicBezTo>
                    <a:pt x="3436" y="3648"/>
                    <a:pt x="4258" y="2838"/>
                    <a:pt x="4258" y="1821"/>
                  </a:cubicBezTo>
                  <a:cubicBezTo>
                    <a:pt x="4258" y="726"/>
                    <a:pt x="3357" y="0"/>
                    <a:pt x="24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375;p40"/>
            <p:cNvSpPr/>
            <p:nvPr/>
          </p:nvSpPr>
          <p:spPr>
            <a:xfrm>
              <a:off x="2950107" y="3419303"/>
              <a:ext cx="15750" cy="15923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593"/>
                  </a:cubicBezTo>
                  <a:cubicBezTo>
                    <a:pt x="1186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9" name="Google Shape;1376;p40"/>
            <p:cNvGrpSpPr/>
            <p:nvPr/>
          </p:nvGrpSpPr>
          <p:grpSpPr>
            <a:xfrm>
              <a:off x="3008615" y="3239847"/>
              <a:ext cx="71615" cy="61244"/>
              <a:chOff x="4762623" y="3837847"/>
              <a:chExt cx="42416" cy="36273"/>
            </a:xfrm>
          </p:grpSpPr>
          <p:sp>
            <p:nvSpPr>
              <p:cNvPr id="380" name="Google Shape;1377;p40"/>
              <p:cNvSpPr/>
              <p:nvPr/>
            </p:nvSpPr>
            <p:spPr>
              <a:xfrm>
                <a:off x="4762623" y="3837847"/>
                <a:ext cx="42416" cy="36273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4612" extrusionOk="0">
                    <a:moveTo>
                      <a:pt x="3064" y="1"/>
                    </a:moveTo>
                    <a:cubicBezTo>
                      <a:pt x="2496" y="1"/>
                      <a:pt x="1918" y="211"/>
                      <a:pt x="1449" y="680"/>
                    </a:cubicBezTo>
                    <a:cubicBezTo>
                      <a:pt x="1" y="2128"/>
                      <a:pt x="1033" y="4611"/>
                      <a:pt x="3067" y="4611"/>
                    </a:cubicBezTo>
                    <a:cubicBezTo>
                      <a:pt x="3072" y="4611"/>
                      <a:pt x="3077" y="4611"/>
                      <a:pt x="3082" y="4611"/>
                    </a:cubicBezTo>
                    <a:cubicBezTo>
                      <a:pt x="4352" y="4611"/>
                      <a:pt x="5380" y="3583"/>
                      <a:pt x="5392" y="2313"/>
                    </a:cubicBezTo>
                    <a:cubicBezTo>
                      <a:pt x="5392" y="921"/>
                      <a:pt x="4251" y="1"/>
                      <a:pt x="306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1" name="Google Shape;1378;p40"/>
              <p:cNvSpPr/>
              <p:nvPr/>
            </p:nvSpPr>
            <p:spPr>
              <a:xfrm>
                <a:off x="4775538" y="3847568"/>
                <a:ext cx="19796" cy="16957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2156" extrusionOk="0">
                    <a:moveTo>
                      <a:pt x="1440" y="0"/>
                    </a:moveTo>
                    <a:cubicBezTo>
                      <a:pt x="484" y="0"/>
                      <a:pt x="0" y="1162"/>
                      <a:pt x="678" y="1839"/>
                    </a:cubicBezTo>
                    <a:cubicBezTo>
                      <a:pt x="896" y="2058"/>
                      <a:pt x="1165" y="2155"/>
                      <a:pt x="1429" y="2155"/>
                    </a:cubicBezTo>
                    <a:cubicBezTo>
                      <a:pt x="1984" y="2155"/>
                      <a:pt x="2517" y="1724"/>
                      <a:pt x="2517" y="1077"/>
                    </a:cubicBezTo>
                    <a:cubicBezTo>
                      <a:pt x="2517" y="484"/>
                      <a:pt x="2045" y="0"/>
                      <a:pt x="1440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" name="Google Shape;1379;p40"/>
            <p:cNvGrpSpPr/>
            <p:nvPr/>
          </p:nvGrpSpPr>
          <p:grpSpPr>
            <a:xfrm>
              <a:off x="2980623" y="3690851"/>
              <a:ext cx="56556" cy="48456"/>
              <a:chOff x="4746044" y="4104966"/>
              <a:chExt cx="33497" cy="28699"/>
            </a:xfrm>
          </p:grpSpPr>
          <p:sp>
            <p:nvSpPr>
              <p:cNvPr id="378" name="Google Shape;1380;p40"/>
              <p:cNvSpPr/>
              <p:nvPr/>
            </p:nvSpPr>
            <p:spPr>
              <a:xfrm>
                <a:off x="4746044" y="4104966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8" y="1"/>
                    </a:moveTo>
                    <a:cubicBezTo>
                      <a:pt x="1979" y="1"/>
                      <a:pt x="1522" y="167"/>
                      <a:pt x="1150" y="540"/>
                    </a:cubicBezTo>
                    <a:cubicBezTo>
                      <a:pt x="0" y="1677"/>
                      <a:pt x="811" y="3648"/>
                      <a:pt x="2432" y="3648"/>
                    </a:cubicBezTo>
                    <a:cubicBezTo>
                      <a:pt x="3436" y="3648"/>
                      <a:pt x="4259" y="2826"/>
                      <a:pt x="4259" y="1822"/>
                    </a:cubicBezTo>
                    <a:cubicBezTo>
                      <a:pt x="4259" y="726"/>
                      <a:pt x="3363" y="1"/>
                      <a:pt x="242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9" name="Google Shape;1381;p40"/>
              <p:cNvSpPr/>
              <p:nvPr/>
            </p:nvSpPr>
            <p:spPr>
              <a:xfrm>
                <a:off x="4758887" y="4114632"/>
                <a:ext cx="11042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2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5" y="1191"/>
                      <a:pt x="792" y="1191"/>
                    </a:cubicBezTo>
                    <a:cubicBezTo>
                      <a:pt x="1099" y="1191"/>
                      <a:pt x="1396" y="953"/>
                      <a:pt x="1404" y="593"/>
                    </a:cubicBezTo>
                    <a:cubicBezTo>
                      <a:pt x="1404" y="266"/>
                      <a:pt x="1126" y="0"/>
                      <a:pt x="79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1" name="Google Shape;1382;p40"/>
            <p:cNvGrpSpPr/>
            <p:nvPr/>
          </p:nvGrpSpPr>
          <p:grpSpPr>
            <a:xfrm>
              <a:off x="3172429" y="3788082"/>
              <a:ext cx="56716" cy="48562"/>
              <a:chOff x="4859646" y="4162554"/>
              <a:chExt cx="33591" cy="28762"/>
            </a:xfrm>
          </p:grpSpPr>
          <p:sp>
            <p:nvSpPr>
              <p:cNvPr id="376" name="Google Shape;1383;p40"/>
              <p:cNvSpPr/>
              <p:nvPr/>
            </p:nvSpPr>
            <p:spPr>
              <a:xfrm>
                <a:off x="4859646" y="4162554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3" y="0"/>
                    </a:moveTo>
                    <a:cubicBezTo>
                      <a:pt x="1975" y="0"/>
                      <a:pt x="1520" y="166"/>
                      <a:pt x="1149" y="536"/>
                    </a:cubicBezTo>
                    <a:cubicBezTo>
                      <a:pt x="0" y="1685"/>
                      <a:pt x="823" y="3657"/>
                      <a:pt x="2444" y="3657"/>
                    </a:cubicBezTo>
                    <a:cubicBezTo>
                      <a:pt x="3448" y="3657"/>
                      <a:pt x="4258" y="2834"/>
                      <a:pt x="4270" y="1830"/>
                    </a:cubicBezTo>
                    <a:cubicBezTo>
                      <a:pt x="4270" y="732"/>
                      <a:pt x="3365" y="0"/>
                      <a:pt x="24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7" name="Google Shape;1384;p40"/>
              <p:cNvSpPr/>
              <p:nvPr/>
            </p:nvSpPr>
            <p:spPr>
              <a:xfrm>
                <a:off x="4874196" y="4172283"/>
                <a:ext cx="9336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7" extrusionOk="0">
                    <a:moveTo>
                      <a:pt x="594" y="1"/>
                    </a:moveTo>
                    <a:cubicBezTo>
                      <a:pt x="267" y="1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7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2" name="Google Shape;1385;p40"/>
            <p:cNvGrpSpPr/>
            <p:nvPr/>
          </p:nvGrpSpPr>
          <p:grpSpPr>
            <a:xfrm>
              <a:off x="1075792" y="2305943"/>
              <a:ext cx="1395943" cy="1855831"/>
              <a:chOff x="3617857" y="3284717"/>
              <a:chExt cx="826785" cy="1099165"/>
            </a:xfrm>
          </p:grpSpPr>
          <p:sp>
            <p:nvSpPr>
              <p:cNvPr id="320" name="Google Shape;1386;p40"/>
              <p:cNvSpPr/>
              <p:nvPr/>
            </p:nvSpPr>
            <p:spPr>
              <a:xfrm>
                <a:off x="4155028" y="3869354"/>
                <a:ext cx="289613" cy="514528"/>
              </a:xfrm>
              <a:custGeom>
                <a:avLst/>
                <a:gdLst/>
                <a:ahLst/>
                <a:cxnLst/>
                <a:rect l="l" t="t" r="r" b="b"/>
                <a:pathLst>
                  <a:path w="36823" h="65420" fill="none" extrusionOk="0">
                    <a:moveTo>
                      <a:pt x="5928" y="64827"/>
                    </a:moveTo>
                    <a:lnTo>
                      <a:pt x="6158" y="49755"/>
                    </a:lnTo>
                    <a:lnTo>
                      <a:pt x="8202" y="42327"/>
                    </a:lnTo>
                    <a:lnTo>
                      <a:pt x="8795" y="36351"/>
                    </a:lnTo>
                    <a:lnTo>
                      <a:pt x="8795" y="28912"/>
                    </a:lnTo>
                    <a:lnTo>
                      <a:pt x="3049" y="23347"/>
                    </a:lnTo>
                    <a:lnTo>
                      <a:pt x="0" y="12291"/>
                    </a:lnTo>
                    <a:lnTo>
                      <a:pt x="11601" y="1"/>
                    </a:lnTo>
                    <a:lnTo>
                      <a:pt x="19319" y="4259"/>
                    </a:lnTo>
                    <a:lnTo>
                      <a:pt x="27266" y="11747"/>
                    </a:lnTo>
                    <a:lnTo>
                      <a:pt x="36823" y="15472"/>
                    </a:lnTo>
                    <a:lnTo>
                      <a:pt x="34827" y="25803"/>
                    </a:lnTo>
                    <a:lnTo>
                      <a:pt x="26722" y="36944"/>
                    </a:lnTo>
                    <a:lnTo>
                      <a:pt x="19924" y="49198"/>
                    </a:lnTo>
                    <a:lnTo>
                      <a:pt x="11008" y="60690"/>
                    </a:lnTo>
                    <a:lnTo>
                      <a:pt x="5335" y="6542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1" name="Google Shape;1387;p40"/>
              <p:cNvSpPr/>
              <p:nvPr/>
            </p:nvSpPr>
            <p:spPr>
              <a:xfrm>
                <a:off x="3617857" y="3284717"/>
                <a:ext cx="662957" cy="685970"/>
              </a:xfrm>
              <a:custGeom>
                <a:avLst/>
                <a:gdLst/>
                <a:ahLst/>
                <a:cxnLst/>
                <a:rect l="l" t="t" r="r" b="b"/>
                <a:pathLst>
                  <a:path w="84292" h="87218" fill="none" extrusionOk="0">
                    <a:moveTo>
                      <a:pt x="79900" y="75157"/>
                    </a:moveTo>
                    <a:lnTo>
                      <a:pt x="77916" y="83262"/>
                    </a:lnTo>
                    <a:lnTo>
                      <a:pt x="68299" y="87218"/>
                    </a:lnTo>
                    <a:lnTo>
                      <a:pt x="61610" y="72314"/>
                    </a:lnTo>
                    <a:lnTo>
                      <a:pt x="48376" y="64524"/>
                    </a:lnTo>
                    <a:lnTo>
                      <a:pt x="37489" y="50685"/>
                    </a:lnTo>
                    <a:lnTo>
                      <a:pt x="32771" y="39181"/>
                    </a:lnTo>
                    <a:lnTo>
                      <a:pt x="28525" y="27000"/>
                    </a:lnTo>
                    <a:lnTo>
                      <a:pt x="19779" y="19379"/>
                    </a:lnTo>
                    <a:lnTo>
                      <a:pt x="1" y="14057"/>
                    </a:lnTo>
                    <a:lnTo>
                      <a:pt x="5227" y="0"/>
                    </a:lnTo>
                    <a:lnTo>
                      <a:pt x="40380" y="3605"/>
                    </a:lnTo>
                    <a:lnTo>
                      <a:pt x="53662" y="9254"/>
                    </a:lnTo>
                    <a:lnTo>
                      <a:pt x="56711" y="17734"/>
                    </a:lnTo>
                    <a:lnTo>
                      <a:pt x="69727" y="26177"/>
                    </a:lnTo>
                    <a:lnTo>
                      <a:pt x="84291" y="20649"/>
                    </a:lnTo>
                    <a:lnTo>
                      <a:pt x="79465" y="38165"/>
                    </a:lnTo>
                    <a:lnTo>
                      <a:pt x="72207" y="46960"/>
                    </a:lnTo>
                    <a:lnTo>
                      <a:pt x="64791" y="54677"/>
                    </a:lnTo>
                    <a:lnTo>
                      <a:pt x="54497" y="63206"/>
                    </a:lnTo>
                    <a:lnTo>
                      <a:pt x="62094" y="63556"/>
                    </a:lnTo>
                    <a:lnTo>
                      <a:pt x="66098" y="74335"/>
                    </a:lnTo>
                    <a:close/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2" name="Google Shape;1388;p40"/>
              <p:cNvSpPr/>
              <p:nvPr/>
            </p:nvSpPr>
            <p:spPr>
              <a:xfrm>
                <a:off x="4230666" y="3943372"/>
                <a:ext cx="15612" cy="77934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9909" fill="none" extrusionOk="0">
                    <a:moveTo>
                      <a:pt x="1984" y="9908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3" name="Google Shape;1389;p40"/>
              <p:cNvSpPr/>
              <p:nvPr/>
            </p:nvSpPr>
            <p:spPr>
              <a:xfrm>
                <a:off x="4230666" y="3902843"/>
                <a:ext cx="138817" cy="116937"/>
              </a:xfrm>
              <a:custGeom>
                <a:avLst/>
                <a:gdLst/>
                <a:ahLst/>
                <a:cxnLst/>
                <a:rect l="l" t="t" r="r" b="b"/>
                <a:pathLst>
                  <a:path w="17650" h="14868" fill="none" extrusionOk="0">
                    <a:moveTo>
                      <a:pt x="11952" y="14868"/>
                    </a:moveTo>
                    <a:lnTo>
                      <a:pt x="0" y="4670"/>
                    </a:lnTo>
                    <a:lnTo>
                      <a:pt x="9702" y="1"/>
                    </a:lnTo>
                    <a:lnTo>
                      <a:pt x="17649" y="7489"/>
                    </a:lnTo>
                    <a:close/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4" name="Google Shape;1390;p40"/>
              <p:cNvSpPr/>
              <p:nvPr/>
            </p:nvSpPr>
            <p:spPr>
              <a:xfrm>
                <a:off x="4234473" y="3939573"/>
                <a:ext cx="143953" cy="22171"/>
              </a:xfrm>
              <a:custGeom>
                <a:avLst/>
                <a:gdLst/>
                <a:ahLst/>
                <a:cxnLst/>
                <a:rect l="l" t="t" r="r" b="b"/>
                <a:pathLst>
                  <a:path w="18303" h="2819" fill="none" extrusionOk="0">
                    <a:moveTo>
                      <a:pt x="0" y="0"/>
                    </a:moveTo>
                    <a:lnTo>
                      <a:pt x="18303" y="281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5" name="Google Shape;1391;p40"/>
              <p:cNvSpPr/>
              <p:nvPr/>
            </p:nvSpPr>
            <p:spPr>
              <a:xfrm>
                <a:off x="4300405" y="4023579"/>
                <a:ext cx="24264" cy="11265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4323" fill="none" extrusionOk="0">
                    <a:moveTo>
                      <a:pt x="0" y="14323"/>
                    </a:moveTo>
                    <a:lnTo>
                      <a:pt x="3085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6" name="Google Shape;1392;p40"/>
              <p:cNvSpPr/>
              <p:nvPr/>
            </p:nvSpPr>
            <p:spPr>
              <a:xfrm>
                <a:off x="4324661" y="4019772"/>
                <a:ext cx="40544" cy="140154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7820" fill="none" extrusionOk="0">
                    <a:moveTo>
                      <a:pt x="1" y="1"/>
                    </a:moveTo>
                    <a:lnTo>
                      <a:pt x="5154" y="1781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7" name="Google Shape;1393;p40"/>
              <p:cNvSpPr/>
              <p:nvPr/>
            </p:nvSpPr>
            <p:spPr>
              <a:xfrm>
                <a:off x="4324661" y="4019772"/>
                <a:ext cx="104282" cy="52522"/>
              </a:xfrm>
              <a:custGeom>
                <a:avLst/>
                <a:gdLst/>
                <a:ahLst/>
                <a:cxnLst/>
                <a:rect l="l" t="t" r="r" b="b"/>
                <a:pathLst>
                  <a:path w="13259" h="6678" fill="none" extrusionOk="0">
                    <a:moveTo>
                      <a:pt x="1" y="1"/>
                    </a:moveTo>
                    <a:lnTo>
                      <a:pt x="13259" y="6678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8" name="Google Shape;1394;p40"/>
              <p:cNvSpPr/>
              <p:nvPr/>
            </p:nvSpPr>
            <p:spPr>
              <a:xfrm>
                <a:off x="4328467" y="3989901"/>
                <a:ext cx="113421" cy="29879"/>
              </a:xfrm>
              <a:custGeom>
                <a:avLst/>
                <a:gdLst/>
                <a:ahLst/>
                <a:cxnLst/>
                <a:rect l="l" t="t" r="r" b="b"/>
                <a:pathLst>
                  <a:path w="14421" h="3799" fill="none" extrusionOk="0">
                    <a:moveTo>
                      <a:pt x="14420" y="0"/>
                    </a:moveTo>
                    <a:lnTo>
                      <a:pt x="1" y="379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9" name="Google Shape;1395;p40"/>
              <p:cNvSpPr/>
              <p:nvPr/>
            </p:nvSpPr>
            <p:spPr>
              <a:xfrm>
                <a:off x="4224193" y="4019772"/>
                <a:ext cx="23886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9787" fill="none" extrusionOk="0">
                    <a:moveTo>
                      <a:pt x="1" y="9787"/>
                    </a:moveTo>
                    <a:lnTo>
                      <a:pt x="3037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0" name="Google Shape;1396;p40"/>
              <p:cNvSpPr/>
              <p:nvPr/>
            </p:nvSpPr>
            <p:spPr>
              <a:xfrm>
                <a:off x="4248071" y="4019772"/>
                <a:ext cx="52342" cy="116457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14807" fill="none" extrusionOk="0">
                    <a:moveTo>
                      <a:pt x="1" y="1"/>
                    </a:moveTo>
                    <a:lnTo>
                      <a:pt x="6654" y="14807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1" name="Google Shape;1397;p40"/>
              <p:cNvSpPr/>
              <p:nvPr/>
            </p:nvSpPr>
            <p:spPr>
              <a:xfrm>
                <a:off x="4300405" y="4138982"/>
                <a:ext cx="6567" cy="119029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134" fill="none" extrusionOk="0">
                    <a:moveTo>
                      <a:pt x="0" y="1"/>
                    </a:moveTo>
                    <a:lnTo>
                      <a:pt x="835" y="15134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2" name="Google Shape;1398;p40"/>
              <p:cNvSpPr/>
              <p:nvPr/>
            </p:nvSpPr>
            <p:spPr>
              <a:xfrm>
                <a:off x="4219726" y="4200164"/>
                <a:ext cx="85343" cy="60513"/>
              </a:xfrm>
              <a:custGeom>
                <a:avLst/>
                <a:gdLst/>
                <a:ahLst/>
                <a:cxnLst/>
                <a:rect l="l" t="t" r="r" b="b"/>
                <a:pathLst>
                  <a:path w="10851" h="7694" fill="none" extrusionOk="0">
                    <a:moveTo>
                      <a:pt x="0" y="0"/>
                    </a:moveTo>
                    <a:lnTo>
                      <a:pt x="10851" y="7694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3" name="Google Shape;1399;p40"/>
              <p:cNvSpPr/>
              <p:nvPr/>
            </p:nvSpPr>
            <p:spPr>
              <a:xfrm>
                <a:off x="4223430" y="4137275"/>
                <a:ext cx="81930" cy="15132"/>
              </a:xfrm>
              <a:custGeom>
                <a:avLst/>
                <a:gdLst/>
                <a:ahLst/>
                <a:cxnLst/>
                <a:rect l="l" t="t" r="r" b="b"/>
                <a:pathLst>
                  <a:path w="10417" h="1924" fill="none" extrusionOk="0">
                    <a:moveTo>
                      <a:pt x="1" y="1923"/>
                    </a:moveTo>
                    <a:lnTo>
                      <a:pt x="10416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4" name="Google Shape;1400;p40"/>
              <p:cNvSpPr/>
              <p:nvPr/>
            </p:nvSpPr>
            <p:spPr>
              <a:xfrm>
                <a:off x="4303638" y="4138982"/>
                <a:ext cx="59947" cy="23894"/>
              </a:xfrm>
              <a:custGeom>
                <a:avLst/>
                <a:gdLst/>
                <a:ahLst/>
                <a:cxnLst/>
                <a:rect l="l" t="t" r="r" b="b"/>
                <a:pathLst>
                  <a:path w="7622" h="3038" fill="none" extrusionOk="0">
                    <a:moveTo>
                      <a:pt x="7621" y="3037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5" name="Google Shape;1401;p40"/>
              <p:cNvSpPr/>
              <p:nvPr/>
            </p:nvSpPr>
            <p:spPr>
              <a:xfrm>
                <a:off x="4201644" y="4267237"/>
                <a:ext cx="39970" cy="77164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9811" fill="none" extrusionOk="0">
                    <a:moveTo>
                      <a:pt x="1" y="0"/>
                    </a:moveTo>
                    <a:lnTo>
                      <a:pt x="5081" y="981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6" name="Google Shape;1402;p40"/>
              <p:cNvSpPr/>
              <p:nvPr/>
            </p:nvSpPr>
            <p:spPr>
              <a:xfrm>
                <a:off x="4203831" y="4258003"/>
                <a:ext cx="103142" cy="9241"/>
              </a:xfrm>
              <a:custGeom>
                <a:avLst/>
                <a:gdLst/>
                <a:ahLst/>
                <a:cxnLst/>
                <a:rect l="l" t="t" r="r" b="b"/>
                <a:pathLst>
                  <a:path w="13114" h="1175" fill="none" extrusionOk="0">
                    <a:moveTo>
                      <a:pt x="1" y="1174"/>
                    </a:moveTo>
                    <a:lnTo>
                      <a:pt x="13114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7" name="Google Shape;1403;p40"/>
              <p:cNvSpPr/>
              <p:nvPr/>
            </p:nvSpPr>
            <p:spPr>
              <a:xfrm>
                <a:off x="4179001" y="3943372"/>
                <a:ext cx="51673" cy="104951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13344" fill="none" extrusionOk="0">
                    <a:moveTo>
                      <a:pt x="1" y="13344"/>
                    </a:moveTo>
                    <a:lnTo>
                      <a:pt x="6569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8" name="Google Shape;1404;p40"/>
              <p:cNvSpPr/>
              <p:nvPr/>
            </p:nvSpPr>
            <p:spPr>
              <a:xfrm>
                <a:off x="4248071" y="4019772"/>
                <a:ext cx="76597" cy="8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1" fill="none" extrusionOk="0">
                    <a:moveTo>
                      <a:pt x="1" y="1"/>
                    </a:moveTo>
                    <a:lnTo>
                      <a:pt x="9739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9" name="Google Shape;1405;p40"/>
              <p:cNvSpPr/>
              <p:nvPr/>
            </p:nvSpPr>
            <p:spPr>
              <a:xfrm>
                <a:off x="4219529" y="4138982"/>
                <a:ext cx="84116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10695" h="8046" fill="none" extrusionOk="0">
                    <a:moveTo>
                      <a:pt x="1" y="8045"/>
                    </a:moveTo>
                    <a:lnTo>
                      <a:pt x="10694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0" name="Google Shape;1406;p40"/>
              <p:cNvSpPr/>
              <p:nvPr/>
            </p:nvSpPr>
            <p:spPr>
              <a:xfrm>
                <a:off x="3654964" y="3289853"/>
                <a:ext cx="46820" cy="63848"/>
              </a:xfrm>
              <a:custGeom>
                <a:avLst/>
                <a:gdLst/>
                <a:ahLst/>
                <a:cxnLst/>
                <a:rect l="l" t="t" r="r" b="b"/>
                <a:pathLst>
                  <a:path w="5953" h="8118" fill="none" extrusionOk="0">
                    <a:moveTo>
                      <a:pt x="1" y="0"/>
                    </a:moveTo>
                    <a:lnTo>
                      <a:pt x="5952" y="8117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1" name="Google Shape;1407;p40"/>
              <p:cNvSpPr/>
              <p:nvPr/>
            </p:nvSpPr>
            <p:spPr>
              <a:xfrm>
                <a:off x="3619760" y="3353693"/>
                <a:ext cx="85736" cy="36730"/>
              </a:xfrm>
              <a:custGeom>
                <a:avLst/>
                <a:gdLst/>
                <a:ahLst/>
                <a:cxnLst/>
                <a:rect l="l" t="t" r="r" b="b"/>
                <a:pathLst>
                  <a:path w="10901" h="4670" fill="none" extrusionOk="0">
                    <a:moveTo>
                      <a:pt x="1" y="4670"/>
                    </a:moveTo>
                    <a:lnTo>
                      <a:pt x="1090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2" name="Google Shape;1408;p40"/>
              <p:cNvSpPr/>
              <p:nvPr/>
            </p:nvSpPr>
            <p:spPr>
              <a:xfrm>
                <a:off x="3703011" y="3354739"/>
                <a:ext cx="70415" cy="79350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089" fill="none" extrusionOk="0">
                    <a:moveTo>
                      <a:pt x="1" y="0"/>
                    </a:moveTo>
                    <a:lnTo>
                      <a:pt x="8952" y="1008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3" name="Google Shape;1409;p40"/>
              <p:cNvSpPr/>
              <p:nvPr/>
            </p:nvSpPr>
            <p:spPr>
              <a:xfrm>
                <a:off x="3779884" y="3366443"/>
                <a:ext cx="34449" cy="67647"/>
              </a:xfrm>
              <a:custGeom>
                <a:avLst/>
                <a:gdLst/>
                <a:ahLst/>
                <a:cxnLst/>
                <a:rect l="l" t="t" r="r" b="b"/>
                <a:pathLst>
                  <a:path w="4380" h="8601" fill="none" extrusionOk="0">
                    <a:moveTo>
                      <a:pt x="1" y="8601"/>
                    </a:moveTo>
                    <a:lnTo>
                      <a:pt x="438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4" name="Google Shape;1410;p40"/>
              <p:cNvSpPr/>
              <p:nvPr/>
            </p:nvSpPr>
            <p:spPr>
              <a:xfrm>
                <a:off x="3701776" y="3353693"/>
                <a:ext cx="116363" cy="12757"/>
              </a:xfrm>
              <a:custGeom>
                <a:avLst/>
                <a:gdLst/>
                <a:ahLst/>
                <a:cxnLst/>
                <a:rect l="l" t="t" r="r" b="b"/>
                <a:pathLst>
                  <a:path w="14795" h="1622" fill="none" extrusionOk="0">
                    <a:moveTo>
                      <a:pt x="14795" y="1621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5" name="Google Shape;1411;p40"/>
              <p:cNvSpPr/>
              <p:nvPr/>
            </p:nvSpPr>
            <p:spPr>
              <a:xfrm>
                <a:off x="3701776" y="3313063"/>
                <a:ext cx="227204" cy="40638"/>
              </a:xfrm>
              <a:custGeom>
                <a:avLst/>
                <a:gdLst/>
                <a:ahLst/>
                <a:cxnLst/>
                <a:rect l="l" t="t" r="r" b="b"/>
                <a:pathLst>
                  <a:path w="28888" h="5167" fill="none" extrusionOk="0">
                    <a:moveTo>
                      <a:pt x="28887" y="1"/>
                    </a:moveTo>
                    <a:lnTo>
                      <a:pt x="0" y="5166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6" name="Google Shape;1412;p40"/>
              <p:cNvSpPr/>
              <p:nvPr/>
            </p:nvSpPr>
            <p:spPr>
              <a:xfrm>
                <a:off x="3888633" y="3313063"/>
                <a:ext cx="40347" cy="114467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14554" fill="none" extrusionOk="0">
                    <a:moveTo>
                      <a:pt x="5129" y="1"/>
                    </a:moveTo>
                    <a:lnTo>
                      <a:pt x="0" y="14553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7" name="Google Shape;1413;p40"/>
              <p:cNvSpPr/>
              <p:nvPr/>
            </p:nvSpPr>
            <p:spPr>
              <a:xfrm>
                <a:off x="3814325" y="3366443"/>
                <a:ext cx="74316" cy="61087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7767" fill="none" extrusionOk="0">
                    <a:moveTo>
                      <a:pt x="1" y="0"/>
                    </a:moveTo>
                    <a:lnTo>
                      <a:pt x="9448" y="7766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8" name="Google Shape;1414;p40"/>
              <p:cNvSpPr/>
              <p:nvPr/>
            </p:nvSpPr>
            <p:spPr>
              <a:xfrm>
                <a:off x="3838399" y="3427522"/>
                <a:ext cx="50242" cy="67749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8614" fill="none" extrusionOk="0">
                    <a:moveTo>
                      <a:pt x="0" y="8613"/>
                    </a:moveTo>
                    <a:lnTo>
                      <a:pt x="6387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9" name="Google Shape;1415;p40"/>
              <p:cNvSpPr/>
              <p:nvPr/>
            </p:nvSpPr>
            <p:spPr>
              <a:xfrm>
                <a:off x="3814325" y="3313063"/>
                <a:ext cx="114656" cy="53388"/>
              </a:xfrm>
              <a:custGeom>
                <a:avLst/>
                <a:gdLst/>
                <a:ahLst/>
                <a:cxnLst/>
                <a:rect l="l" t="t" r="r" b="b"/>
                <a:pathLst>
                  <a:path w="14578" h="6788" fill="none" extrusionOk="0">
                    <a:moveTo>
                      <a:pt x="1" y="6787"/>
                    </a:moveTo>
                    <a:lnTo>
                      <a:pt x="14577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0" name="Google Shape;1416;p40"/>
              <p:cNvSpPr/>
              <p:nvPr/>
            </p:nvSpPr>
            <p:spPr>
              <a:xfrm>
                <a:off x="3888633" y="3427522"/>
                <a:ext cx="55377" cy="76212"/>
              </a:xfrm>
              <a:custGeom>
                <a:avLst/>
                <a:gdLst/>
                <a:ahLst/>
                <a:cxnLst/>
                <a:rect l="l" t="t" r="r" b="b"/>
                <a:pathLst>
                  <a:path w="7041" h="9690" fill="none" extrusionOk="0">
                    <a:moveTo>
                      <a:pt x="0" y="0"/>
                    </a:moveTo>
                    <a:lnTo>
                      <a:pt x="7041" y="969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1" name="Google Shape;1417;p40"/>
              <p:cNvSpPr/>
              <p:nvPr/>
            </p:nvSpPr>
            <p:spPr>
              <a:xfrm>
                <a:off x="3944003" y="3406208"/>
                <a:ext cx="40631" cy="97526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12400" fill="none" extrusionOk="0">
                    <a:moveTo>
                      <a:pt x="1" y="12400"/>
                    </a:moveTo>
                    <a:lnTo>
                      <a:pt x="5166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2" name="Google Shape;1418;p40"/>
              <p:cNvSpPr/>
              <p:nvPr/>
            </p:nvSpPr>
            <p:spPr>
              <a:xfrm>
                <a:off x="3984625" y="3357500"/>
                <a:ext cx="55291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7030" h="6194" fill="none" extrusionOk="0">
                    <a:moveTo>
                      <a:pt x="1" y="6194"/>
                    </a:moveTo>
                    <a:lnTo>
                      <a:pt x="7029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3" name="Google Shape;1419;p40"/>
              <p:cNvSpPr/>
              <p:nvPr/>
            </p:nvSpPr>
            <p:spPr>
              <a:xfrm>
                <a:off x="3888633" y="3406208"/>
                <a:ext cx="96000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12206" h="2711" fill="none" extrusionOk="0">
                    <a:moveTo>
                      <a:pt x="0" y="2710"/>
                    </a:moveTo>
                    <a:lnTo>
                      <a:pt x="12206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4" name="Google Shape;1420;p40"/>
              <p:cNvSpPr/>
              <p:nvPr/>
            </p:nvSpPr>
            <p:spPr>
              <a:xfrm>
                <a:off x="3984625" y="3406208"/>
                <a:ext cx="42251" cy="136348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7336" fill="none" extrusionOk="0">
                    <a:moveTo>
                      <a:pt x="1" y="1"/>
                    </a:moveTo>
                    <a:lnTo>
                      <a:pt x="5372" y="17335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5" name="Google Shape;1421;p40"/>
              <p:cNvSpPr/>
              <p:nvPr/>
            </p:nvSpPr>
            <p:spPr>
              <a:xfrm>
                <a:off x="4026868" y="3427522"/>
                <a:ext cx="35597" cy="115033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4626" fill="none" extrusionOk="0">
                    <a:moveTo>
                      <a:pt x="1" y="14625"/>
                    </a:moveTo>
                    <a:lnTo>
                      <a:pt x="4525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6" name="Google Shape;1422;p40"/>
              <p:cNvSpPr/>
              <p:nvPr/>
            </p:nvSpPr>
            <p:spPr>
              <a:xfrm>
                <a:off x="3876261" y="3542548"/>
                <a:ext cx="150615" cy="5205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6618" fill="none" extrusionOk="0">
                    <a:moveTo>
                      <a:pt x="1" y="6617"/>
                    </a:moveTo>
                    <a:lnTo>
                      <a:pt x="1915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7" name="Google Shape;1423;p40"/>
              <p:cNvSpPr/>
              <p:nvPr/>
            </p:nvSpPr>
            <p:spPr>
              <a:xfrm>
                <a:off x="4006702" y="3542548"/>
                <a:ext cx="20174" cy="99044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12593" fill="none" extrusionOk="0">
                    <a:moveTo>
                      <a:pt x="2565" y="0"/>
                    </a:moveTo>
                    <a:lnTo>
                      <a:pt x="0" y="12593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8" name="Google Shape;1424;p40"/>
              <p:cNvSpPr/>
              <p:nvPr/>
            </p:nvSpPr>
            <p:spPr>
              <a:xfrm>
                <a:off x="3912700" y="3641584"/>
                <a:ext cx="97817" cy="41779"/>
              </a:xfrm>
              <a:custGeom>
                <a:avLst/>
                <a:gdLst/>
                <a:ahLst/>
                <a:cxnLst/>
                <a:rect l="l" t="t" r="r" b="b"/>
                <a:pathLst>
                  <a:path w="12437" h="5312" fill="none" extrusionOk="0">
                    <a:moveTo>
                      <a:pt x="1" y="5311"/>
                    </a:moveTo>
                    <a:lnTo>
                      <a:pt x="12436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9" name="Google Shape;1425;p40"/>
              <p:cNvSpPr/>
              <p:nvPr/>
            </p:nvSpPr>
            <p:spPr>
              <a:xfrm>
                <a:off x="3875601" y="3503726"/>
                <a:ext cx="68410" cy="89158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11336" fill="none" extrusionOk="0">
                    <a:moveTo>
                      <a:pt x="8698" y="1"/>
                    </a:moveTo>
                    <a:lnTo>
                      <a:pt x="0" y="11335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0" name="Google Shape;1426;p40"/>
              <p:cNvSpPr/>
              <p:nvPr/>
            </p:nvSpPr>
            <p:spPr>
              <a:xfrm>
                <a:off x="3944003" y="3503726"/>
                <a:ext cx="89441" cy="36163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4598" fill="none" extrusionOk="0">
                    <a:moveTo>
                      <a:pt x="1" y="1"/>
                    </a:moveTo>
                    <a:lnTo>
                      <a:pt x="11372" y="4598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1" name="Google Shape;1427;p40"/>
              <p:cNvSpPr/>
              <p:nvPr/>
            </p:nvSpPr>
            <p:spPr>
              <a:xfrm>
                <a:off x="4033436" y="3490599"/>
                <a:ext cx="132824" cy="49290"/>
              </a:xfrm>
              <a:custGeom>
                <a:avLst/>
                <a:gdLst/>
                <a:ahLst/>
                <a:cxnLst/>
                <a:rect l="l" t="t" r="r" b="b"/>
                <a:pathLst>
                  <a:path w="16888" h="6267" fill="none" extrusionOk="0">
                    <a:moveTo>
                      <a:pt x="1" y="6267"/>
                    </a:moveTo>
                    <a:lnTo>
                      <a:pt x="16888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2" name="Google Shape;1428;p40"/>
              <p:cNvSpPr/>
              <p:nvPr/>
            </p:nvSpPr>
            <p:spPr>
              <a:xfrm>
                <a:off x="4166252" y="3490599"/>
                <a:ext cx="73459" cy="95528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2146" fill="none" extrusionOk="0">
                    <a:moveTo>
                      <a:pt x="1" y="0"/>
                    </a:moveTo>
                    <a:lnTo>
                      <a:pt x="9339" y="12146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3" name="Google Shape;1429;p40"/>
              <p:cNvSpPr/>
              <p:nvPr/>
            </p:nvSpPr>
            <p:spPr>
              <a:xfrm>
                <a:off x="4027726" y="3539882"/>
                <a:ext cx="211985" cy="39970"/>
              </a:xfrm>
              <a:custGeom>
                <a:avLst/>
                <a:gdLst/>
                <a:ahLst/>
                <a:cxnLst/>
                <a:rect l="l" t="t" r="r" b="b"/>
                <a:pathLst>
                  <a:path w="26953" h="5082" fill="none" extrusionOk="0">
                    <a:moveTo>
                      <a:pt x="26952" y="5081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4" name="Google Shape;1430;p40"/>
              <p:cNvSpPr/>
              <p:nvPr/>
            </p:nvSpPr>
            <p:spPr>
              <a:xfrm>
                <a:off x="4027726" y="3539882"/>
                <a:ext cx="99720" cy="174878"/>
              </a:xfrm>
              <a:custGeom>
                <a:avLst/>
                <a:gdLst/>
                <a:ahLst/>
                <a:cxnLst/>
                <a:rect l="l" t="t" r="r" b="b"/>
                <a:pathLst>
                  <a:path w="12679" h="22235" fill="none" extrusionOk="0">
                    <a:moveTo>
                      <a:pt x="1" y="1"/>
                    </a:moveTo>
                    <a:lnTo>
                      <a:pt x="12678" y="22234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5" name="Google Shape;1431;p40"/>
              <p:cNvSpPr/>
              <p:nvPr/>
            </p:nvSpPr>
            <p:spPr>
              <a:xfrm>
                <a:off x="4027726" y="3539882"/>
                <a:ext cx="159754" cy="111707"/>
              </a:xfrm>
              <a:custGeom>
                <a:avLst/>
                <a:gdLst/>
                <a:ahLst/>
                <a:cxnLst/>
                <a:rect l="l" t="t" r="r" b="b"/>
                <a:pathLst>
                  <a:path w="20312" h="14203" fill="none" extrusionOk="0">
                    <a:moveTo>
                      <a:pt x="1" y="1"/>
                    </a:moveTo>
                    <a:lnTo>
                      <a:pt x="20311" y="14202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6" name="Google Shape;1432;p40"/>
              <p:cNvSpPr/>
              <p:nvPr/>
            </p:nvSpPr>
            <p:spPr>
              <a:xfrm>
                <a:off x="4006702" y="3641584"/>
                <a:ext cx="120743" cy="73176"/>
              </a:xfrm>
              <a:custGeom>
                <a:avLst/>
                <a:gdLst/>
                <a:ahLst/>
                <a:cxnLst/>
                <a:rect l="l" t="t" r="r" b="b"/>
                <a:pathLst>
                  <a:path w="15352" h="9304" fill="none" extrusionOk="0">
                    <a:moveTo>
                      <a:pt x="0" y="1"/>
                    </a:moveTo>
                    <a:lnTo>
                      <a:pt x="15351" y="9303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7" name="Google Shape;1433;p40"/>
              <p:cNvSpPr/>
              <p:nvPr/>
            </p:nvSpPr>
            <p:spPr>
              <a:xfrm>
                <a:off x="4006702" y="3641584"/>
                <a:ext cx="39773" cy="140249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17832" fill="none" extrusionOk="0">
                    <a:moveTo>
                      <a:pt x="5057" y="17832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" name="Google Shape;1434;p40"/>
              <p:cNvSpPr/>
              <p:nvPr/>
            </p:nvSpPr>
            <p:spPr>
              <a:xfrm>
                <a:off x="3996423" y="3784585"/>
                <a:ext cx="51862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6594" h="1307" fill="none" extrusionOk="0">
                    <a:moveTo>
                      <a:pt x="1" y="1307"/>
                    </a:moveTo>
                    <a:lnTo>
                      <a:pt x="6594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" name="Google Shape;1435;p40"/>
              <p:cNvSpPr/>
              <p:nvPr/>
            </p:nvSpPr>
            <p:spPr>
              <a:xfrm>
                <a:off x="4048277" y="3784585"/>
                <a:ext cx="47583" cy="6889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8759" fill="none" extrusionOk="0">
                    <a:moveTo>
                      <a:pt x="1" y="0"/>
                    </a:moveTo>
                    <a:lnTo>
                      <a:pt x="6049" y="8758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0" name="Google Shape;1436;p40"/>
              <p:cNvSpPr/>
              <p:nvPr/>
            </p:nvSpPr>
            <p:spPr>
              <a:xfrm>
                <a:off x="4095947" y="3788392"/>
                <a:ext cx="10280" cy="64894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8251" fill="none" extrusionOk="0">
                    <a:moveTo>
                      <a:pt x="0" y="8250"/>
                    </a:moveTo>
                    <a:lnTo>
                      <a:pt x="1307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1" name="Google Shape;1437;p40"/>
              <p:cNvSpPr/>
              <p:nvPr/>
            </p:nvSpPr>
            <p:spPr>
              <a:xfrm>
                <a:off x="4095852" y="3853467"/>
                <a:ext cx="45672" cy="15895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2021" fill="none" extrusionOk="0">
                    <a:moveTo>
                      <a:pt x="0" y="0"/>
                    </a:moveTo>
                    <a:lnTo>
                      <a:pt x="5807" y="202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2" name="Google Shape;1438;p40"/>
              <p:cNvSpPr/>
              <p:nvPr/>
            </p:nvSpPr>
            <p:spPr>
              <a:xfrm>
                <a:off x="4138567" y="3868308"/>
                <a:ext cx="16469" cy="10171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2932" fill="none" extrusionOk="0">
                    <a:moveTo>
                      <a:pt x="1" y="1"/>
                    </a:moveTo>
                    <a:lnTo>
                      <a:pt x="2093" y="12932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3" name="Google Shape;1439;p40"/>
              <p:cNvSpPr/>
              <p:nvPr/>
            </p:nvSpPr>
            <p:spPr>
              <a:xfrm>
                <a:off x="3875601" y="3592876"/>
                <a:ext cx="131110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16670" h="6194" fill="none" extrusionOk="0">
                    <a:moveTo>
                      <a:pt x="0" y="0"/>
                    </a:moveTo>
                    <a:lnTo>
                      <a:pt x="16669" y="6194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4" name="Google Shape;1440;p40"/>
              <p:cNvSpPr/>
              <p:nvPr/>
            </p:nvSpPr>
            <p:spPr>
              <a:xfrm>
                <a:off x="4164828" y="3394410"/>
                <a:ext cx="26458" cy="93153"/>
              </a:xfrm>
              <a:custGeom>
                <a:avLst/>
                <a:gdLst/>
                <a:ahLst/>
                <a:cxnLst/>
                <a:rect l="l" t="t" r="r" b="b"/>
                <a:pathLst>
                  <a:path w="3364" h="11844" fill="none" extrusionOk="0">
                    <a:moveTo>
                      <a:pt x="0" y="11843"/>
                    </a:moveTo>
                    <a:lnTo>
                      <a:pt x="3363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5" name="Google Shape;1441;p40"/>
              <p:cNvSpPr/>
              <p:nvPr/>
            </p:nvSpPr>
            <p:spPr>
              <a:xfrm>
                <a:off x="4191278" y="3394410"/>
                <a:ext cx="86586" cy="52719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6703" fill="none" extrusionOk="0">
                    <a:moveTo>
                      <a:pt x="0" y="1"/>
                    </a:moveTo>
                    <a:lnTo>
                      <a:pt x="11008" y="6702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3" name="Google Shape;1442;p40"/>
            <p:cNvGrpSpPr/>
            <p:nvPr/>
          </p:nvGrpSpPr>
          <p:grpSpPr>
            <a:xfrm>
              <a:off x="2026441" y="3938695"/>
              <a:ext cx="63794" cy="54737"/>
              <a:chOff x="4180904" y="4251758"/>
              <a:chExt cx="37783" cy="32420"/>
            </a:xfrm>
          </p:grpSpPr>
          <p:sp>
            <p:nvSpPr>
              <p:cNvPr id="318" name="Google Shape;1443;p40"/>
              <p:cNvSpPr/>
              <p:nvPr/>
            </p:nvSpPr>
            <p:spPr>
              <a:xfrm>
                <a:off x="4180904" y="4251758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1"/>
                      <a:pt x="2759" y="4121"/>
                    </a:cubicBezTo>
                    <a:cubicBezTo>
                      <a:pt x="3884" y="4109"/>
                      <a:pt x="4803" y="3190"/>
                      <a:pt x="4803" y="2065"/>
                    </a:cubicBezTo>
                    <a:cubicBezTo>
                      <a:pt x="4803" y="823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9" name="Google Shape;1444;p40"/>
              <p:cNvSpPr/>
              <p:nvPr/>
            </p:nvSpPr>
            <p:spPr>
              <a:xfrm>
                <a:off x="4196037" y="426143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4" name="Google Shape;1445;p40"/>
            <p:cNvGrpSpPr/>
            <p:nvPr/>
          </p:nvGrpSpPr>
          <p:grpSpPr>
            <a:xfrm>
              <a:off x="2061459" y="3650934"/>
              <a:ext cx="63794" cy="54644"/>
              <a:chOff x="4201644" y="4081324"/>
              <a:chExt cx="37783" cy="32364"/>
            </a:xfrm>
          </p:grpSpPr>
          <p:sp>
            <p:nvSpPr>
              <p:cNvPr id="316" name="Google Shape;1446;p40"/>
              <p:cNvSpPr/>
              <p:nvPr/>
            </p:nvSpPr>
            <p:spPr>
              <a:xfrm>
                <a:off x="4201644" y="4081324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7" name="Google Shape;1447;p40"/>
              <p:cNvSpPr/>
              <p:nvPr/>
            </p:nvSpPr>
            <p:spPr>
              <a:xfrm>
                <a:off x="4214582" y="4091037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83"/>
                      <a:pt x="521" y="1415"/>
                    </a:cubicBezTo>
                    <a:cubicBezTo>
                      <a:pt x="688" y="1582"/>
                      <a:pt x="894" y="1657"/>
                      <a:pt x="1096" y="1657"/>
                    </a:cubicBezTo>
                    <a:cubicBezTo>
                      <a:pt x="1524" y="1657"/>
                      <a:pt x="1936" y="1323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5" name="Google Shape;1448;p40"/>
            <p:cNvGrpSpPr/>
            <p:nvPr/>
          </p:nvGrpSpPr>
          <p:grpSpPr>
            <a:xfrm>
              <a:off x="2201210" y="3323560"/>
              <a:ext cx="63794" cy="54790"/>
              <a:chOff x="4284416" y="3887428"/>
              <a:chExt cx="37783" cy="32451"/>
            </a:xfrm>
          </p:grpSpPr>
          <p:sp>
            <p:nvSpPr>
              <p:cNvPr id="314" name="Google Shape;1449;p40"/>
              <p:cNvSpPr/>
              <p:nvPr/>
            </p:nvSpPr>
            <p:spPr>
              <a:xfrm>
                <a:off x="4284416" y="3887428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20" y="4126"/>
                      <a:pt x="2747" y="4126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5" name="Google Shape;1450;p40"/>
              <p:cNvSpPr/>
              <p:nvPr/>
            </p:nvSpPr>
            <p:spPr>
              <a:xfrm>
                <a:off x="4299548" y="3897039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6" name="Google Shape;1451;p40"/>
            <p:cNvGrpSpPr/>
            <p:nvPr/>
          </p:nvGrpSpPr>
          <p:grpSpPr>
            <a:xfrm>
              <a:off x="2098733" y="3277932"/>
              <a:ext cx="63940" cy="54644"/>
              <a:chOff x="4223721" y="3860404"/>
              <a:chExt cx="37870" cy="32364"/>
            </a:xfrm>
          </p:grpSpPr>
          <p:sp>
            <p:nvSpPr>
              <p:cNvPr id="312" name="Google Shape;1452;p40"/>
              <p:cNvSpPr/>
              <p:nvPr/>
            </p:nvSpPr>
            <p:spPr>
              <a:xfrm>
                <a:off x="4223721" y="3860404"/>
                <a:ext cx="37870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5" extrusionOk="0">
                    <a:moveTo>
                      <a:pt x="2735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58" y="4114"/>
                    </a:cubicBezTo>
                    <a:cubicBezTo>
                      <a:pt x="3883" y="4114"/>
                      <a:pt x="4803" y="3195"/>
                      <a:pt x="4815" y="2058"/>
                    </a:cubicBezTo>
                    <a:cubicBezTo>
                      <a:pt x="4815" y="822"/>
                      <a:pt x="3795" y="1"/>
                      <a:pt x="27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3" name="Google Shape;1453;p40"/>
              <p:cNvSpPr/>
              <p:nvPr/>
            </p:nvSpPr>
            <p:spPr>
              <a:xfrm>
                <a:off x="4238846" y="38701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7" name="Google Shape;1454;p40"/>
            <p:cNvGrpSpPr/>
            <p:nvPr/>
          </p:nvGrpSpPr>
          <p:grpSpPr>
            <a:xfrm>
              <a:off x="1898097" y="3005827"/>
              <a:ext cx="63780" cy="54631"/>
              <a:chOff x="4104889" y="3699242"/>
              <a:chExt cx="37776" cy="32357"/>
            </a:xfrm>
          </p:grpSpPr>
          <p:sp>
            <p:nvSpPr>
              <p:cNvPr id="310" name="Google Shape;1455;p40"/>
              <p:cNvSpPr/>
              <p:nvPr/>
            </p:nvSpPr>
            <p:spPr>
              <a:xfrm>
                <a:off x="4104889" y="3699242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8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1" name="Google Shape;1456;p40"/>
              <p:cNvSpPr/>
              <p:nvPr/>
            </p:nvSpPr>
            <p:spPr>
              <a:xfrm>
                <a:off x="4120013" y="37089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76" y="0"/>
                      <a:pt x="1" y="375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8" name="Google Shape;1457;p40"/>
            <p:cNvGrpSpPr/>
            <p:nvPr/>
          </p:nvGrpSpPr>
          <p:grpSpPr>
            <a:xfrm>
              <a:off x="1963471" y="2627421"/>
              <a:ext cx="63953" cy="54737"/>
              <a:chOff x="4143608" y="3475121"/>
              <a:chExt cx="37878" cy="32420"/>
            </a:xfrm>
          </p:grpSpPr>
          <p:sp>
            <p:nvSpPr>
              <p:cNvPr id="308" name="Google Shape;1458;p40"/>
              <p:cNvSpPr/>
              <p:nvPr/>
            </p:nvSpPr>
            <p:spPr>
              <a:xfrm>
                <a:off x="4143608" y="3475121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50" y="0"/>
                    </a:moveTo>
                    <a:cubicBezTo>
                      <a:pt x="2244" y="0"/>
                      <a:pt x="1727" y="190"/>
                      <a:pt x="1307" y="614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96" y="4122"/>
                      <a:pt x="4815" y="3202"/>
                      <a:pt x="4815" y="2065"/>
                    </a:cubicBezTo>
                    <a:cubicBezTo>
                      <a:pt x="4815" y="823"/>
                      <a:pt x="3805" y="0"/>
                      <a:pt x="275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9" name="Google Shape;1459;p40"/>
              <p:cNvSpPr/>
              <p:nvPr/>
            </p:nvSpPr>
            <p:spPr>
              <a:xfrm>
                <a:off x="4158741" y="348479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94" y="1658"/>
                      <a:pt x="1657" y="1295"/>
                      <a:pt x="1657" y="835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9" name="Google Shape;1460;p40"/>
            <p:cNvGrpSpPr/>
            <p:nvPr/>
          </p:nvGrpSpPr>
          <p:grpSpPr>
            <a:xfrm>
              <a:off x="2087805" y="2789123"/>
              <a:ext cx="63780" cy="54644"/>
              <a:chOff x="4217248" y="3570893"/>
              <a:chExt cx="37776" cy="32364"/>
            </a:xfrm>
          </p:grpSpPr>
          <p:sp>
            <p:nvSpPr>
              <p:cNvPr id="306" name="Google Shape;1461;p40"/>
              <p:cNvSpPr/>
              <p:nvPr/>
            </p:nvSpPr>
            <p:spPr>
              <a:xfrm>
                <a:off x="4217248" y="3570893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7" name="Google Shape;1462;p40"/>
              <p:cNvSpPr/>
              <p:nvPr/>
            </p:nvSpPr>
            <p:spPr>
              <a:xfrm>
                <a:off x="4232373" y="3580599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4" y="1"/>
                    </a:moveTo>
                    <a:cubicBezTo>
                      <a:pt x="364" y="1"/>
                      <a:pt x="1" y="376"/>
                      <a:pt x="1" y="824"/>
                    </a:cubicBezTo>
                    <a:cubicBezTo>
                      <a:pt x="1" y="1283"/>
                      <a:pt x="364" y="1658"/>
                      <a:pt x="824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76"/>
                      <a:pt x="1283" y="1"/>
                      <a:pt x="8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0" name="Google Shape;1463;p40"/>
            <p:cNvGrpSpPr/>
            <p:nvPr/>
          </p:nvGrpSpPr>
          <p:grpSpPr>
            <a:xfrm>
              <a:off x="2152063" y="2553960"/>
              <a:ext cx="63780" cy="54790"/>
              <a:chOff x="4255307" y="3431612"/>
              <a:chExt cx="37776" cy="32451"/>
            </a:xfrm>
          </p:grpSpPr>
          <p:sp>
            <p:nvSpPr>
              <p:cNvPr id="304" name="Google Shape;1464;p40"/>
              <p:cNvSpPr/>
              <p:nvPr/>
            </p:nvSpPr>
            <p:spPr>
              <a:xfrm>
                <a:off x="4255307" y="3431612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5" name="Google Shape;1465;p40"/>
              <p:cNvSpPr/>
              <p:nvPr/>
            </p:nvSpPr>
            <p:spPr>
              <a:xfrm>
                <a:off x="4270432" y="34413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95"/>
                      <a:pt x="376" y="1658"/>
                      <a:pt x="835" y="1658"/>
                    </a:cubicBezTo>
                    <a:cubicBezTo>
                      <a:pt x="1295" y="1658"/>
                      <a:pt x="1658" y="1295"/>
                      <a:pt x="1658" y="835"/>
                    </a:cubicBezTo>
                    <a:cubicBezTo>
                      <a:pt x="1658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1" name="Google Shape;1466;p40"/>
            <p:cNvGrpSpPr/>
            <p:nvPr/>
          </p:nvGrpSpPr>
          <p:grpSpPr>
            <a:xfrm>
              <a:off x="1472895" y="2800105"/>
              <a:ext cx="63780" cy="54737"/>
              <a:chOff x="3853052" y="3577398"/>
              <a:chExt cx="37776" cy="32420"/>
            </a:xfrm>
          </p:grpSpPr>
          <p:sp>
            <p:nvSpPr>
              <p:cNvPr id="302" name="Google Shape;1467;p40"/>
              <p:cNvSpPr/>
              <p:nvPr/>
            </p:nvSpPr>
            <p:spPr>
              <a:xfrm>
                <a:off x="3853052" y="3577398"/>
                <a:ext cx="37776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2" extrusionOk="0">
                    <a:moveTo>
                      <a:pt x="2737" y="0"/>
                    </a:moveTo>
                    <a:cubicBezTo>
                      <a:pt x="2231" y="0"/>
                      <a:pt x="1714" y="190"/>
                      <a:pt x="1294" y="614"/>
                    </a:cubicBezTo>
                    <a:cubicBezTo>
                      <a:pt x="0" y="1908"/>
                      <a:pt x="919" y="4122"/>
                      <a:pt x="2746" y="4122"/>
                    </a:cubicBezTo>
                    <a:cubicBezTo>
                      <a:pt x="3883" y="4122"/>
                      <a:pt x="4803" y="3202"/>
                      <a:pt x="4803" y="2065"/>
                    </a:cubicBezTo>
                    <a:cubicBezTo>
                      <a:pt x="4803" y="823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3" name="Google Shape;1468;p40"/>
              <p:cNvSpPr/>
              <p:nvPr/>
            </p:nvSpPr>
            <p:spPr>
              <a:xfrm>
                <a:off x="3868176" y="35870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35"/>
                    </a:cubicBezTo>
                    <a:cubicBezTo>
                      <a:pt x="1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2" name="Google Shape;1469;p40"/>
            <p:cNvGrpSpPr/>
            <p:nvPr/>
          </p:nvGrpSpPr>
          <p:grpSpPr>
            <a:xfrm>
              <a:off x="1788384" y="2521028"/>
              <a:ext cx="63780" cy="54631"/>
              <a:chOff x="4039908" y="3412107"/>
              <a:chExt cx="37776" cy="32357"/>
            </a:xfrm>
          </p:grpSpPr>
          <p:sp>
            <p:nvSpPr>
              <p:cNvPr id="300" name="Google Shape;1470;p40"/>
              <p:cNvSpPr/>
              <p:nvPr/>
            </p:nvSpPr>
            <p:spPr>
              <a:xfrm>
                <a:off x="4039908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1" name="Google Shape;1471;p40"/>
              <p:cNvSpPr/>
              <p:nvPr/>
            </p:nvSpPr>
            <p:spPr>
              <a:xfrm>
                <a:off x="4055033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63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3" name="Google Shape;1472;p40"/>
            <p:cNvGrpSpPr/>
            <p:nvPr/>
          </p:nvGrpSpPr>
          <p:grpSpPr>
            <a:xfrm>
              <a:off x="1750312" y="2402762"/>
              <a:ext cx="63940" cy="54671"/>
              <a:chOff x="4017360" y="3342061"/>
              <a:chExt cx="37870" cy="32380"/>
            </a:xfrm>
          </p:grpSpPr>
          <p:sp>
            <p:nvSpPr>
              <p:cNvPr id="298" name="Google Shape;1473;p40"/>
              <p:cNvSpPr/>
              <p:nvPr/>
            </p:nvSpPr>
            <p:spPr>
              <a:xfrm>
                <a:off x="4017360" y="3342061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0"/>
                    </a:moveTo>
                    <a:cubicBezTo>
                      <a:pt x="2243" y="0"/>
                      <a:pt x="1726" y="189"/>
                      <a:pt x="1307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95" y="4116"/>
                      <a:pt x="4815" y="3197"/>
                      <a:pt x="4815" y="2060"/>
                    </a:cubicBezTo>
                    <a:cubicBezTo>
                      <a:pt x="4815" y="817"/>
                      <a:pt x="3804" y="0"/>
                      <a:pt x="274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9" name="Google Shape;1474;p40"/>
              <p:cNvSpPr/>
              <p:nvPr/>
            </p:nvSpPr>
            <p:spPr>
              <a:xfrm>
                <a:off x="403248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94" name="Google Shape;1475;p40"/>
            <p:cNvSpPr/>
            <p:nvPr/>
          </p:nvSpPr>
          <p:spPr>
            <a:xfrm>
              <a:off x="1718827" y="2703498"/>
              <a:ext cx="80649" cy="69109"/>
            </a:xfrm>
            <a:custGeom>
              <a:avLst/>
              <a:gdLst/>
              <a:ahLst/>
              <a:cxnLst/>
              <a:rect l="l" t="t" r="r" b="b"/>
              <a:pathLst>
                <a:path w="6073" h="5204" extrusionOk="0">
                  <a:moveTo>
                    <a:pt x="3457" y="0"/>
                  </a:moveTo>
                  <a:cubicBezTo>
                    <a:pt x="2821" y="0"/>
                    <a:pt x="2173" y="236"/>
                    <a:pt x="1645" y="764"/>
                  </a:cubicBezTo>
                  <a:cubicBezTo>
                    <a:pt x="0" y="2397"/>
                    <a:pt x="1162" y="5191"/>
                    <a:pt x="3472" y="5203"/>
                  </a:cubicBezTo>
                  <a:cubicBezTo>
                    <a:pt x="4899" y="5191"/>
                    <a:pt x="6061" y="4030"/>
                    <a:pt x="6073" y="2602"/>
                  </a:cubicBezTo>
                  <a:cubicBezTo>
                    <a:pt x="6073" y="1038"/>
                    <a:pt x="4792" y="0"/>
                    <a:pt x="345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476;p40"/>
            <p:cNvSpPr/>
            <p:nvPr/>
          </p:nvSpPr>
          <p:spPr>
            <a:xfrm>
              <a:off x="1740831" y="2719898"/>
              <a:ext cx="42257" cy="36215"/>
            </a:xfrm>
            <a:custGeom>
              <a:avLst/>
              <a:gdLst/>
              <a:ahLst/>
              <a:cxnLst/>
              <a:rect l="l" t="t" r="r" b="b"/>
              <a:pathLst>
                <a:path w="3182" h="2727" extrusionOk="0">
                  <a:moveTo>
                    <a:pt x="1815" y="0"/>
                  </a:moveTo>
                  <a:cubicBezTo>
                    <a:pt x="605" y="0"/>
                    <a:pt x="1" y="1464"/>
                    <a:pt x="847" y="2323"/>
                  </a:cubicBezTo>
                  <a:cubicBezTo>
                    <a:pt x="1126" y="2601"/>
                    <a:pt x="1468" y="2726"/>
                    <a:pt x="1803" y="2726"/>
                  </a:cubicBezTo>
                  <a:cubicBezTo>
                    <a:pt x="2503" y="2726"/>
                    <a:pt x="3174" y="2185"/>
                    <a:pt x="3182" y="1367"/>
                  </a:cubicBezTo>
                  <a:cubicBezTo>
                    <a:pt x="3182" y="605"/>
                    <a:pt x="2565" y="0"/>
                    <a:pt x="1815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6" name="Google Shape;1477;p40"/>
            <p:cNvGrpSpPr/>
            <p:nvPr/>
          </p:nvGrpSpPr>
          <p:grpSpPr>
            <a:xfrm>
              <a:off x="1300371" y="2532076"/>
              <a:ext cx="63780" cy="54671"/>
              <a:chOff x="3750870" y="3418650"/>
              <a:chExt cx="37776" cy="32380"/>
            </a:xfrm>
          </p:grpSpPr>
          <p:sp>
            <p:nvSpPr>
              <p:cNvPr id="296" name="Google Shape;1478;p40"/>
              <p:cNvSpPr/>
              <p:nvPr/>
            </p:nvSpPr>
            <p:spPr>
              <a:xfrm>
                <a:off x="3750870" y="3418650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8"/>
                      <a:pt x="1295" y="608"/>
                    </a:cubicBezTo>
                    <a:cubicBezTo>
                      <a:pt x="0" y="1903"/>
                      <a:pt x="920" y="4116"/>
                      <a:pt x="2746" y="4116"/>
                    </a:cubicBezTo>
                    <a:cubicBezTo>
                      <a:pt x="3883" y="4104"/>
                      <a:pt x="4803" y="3185"/>
                      <a:pt x="4803" y="2060"/>
                    </a:cubicBezTo>
                    <a:cubicBezTo>
                      <a:pt x="4803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7" name="Google Shape;1479;p40"/>
              <p:cNvSpPr/>
              <p:nvPr/>
            </p:nvSpPr>
            <p:spPr>
              <a:xfrm>
                <a:off x="3765994" y="342828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35"/>
                    </a:cubicBezTo>
                    <a:cubicBezTo>
                      <a:pt x="1" y="1294"/>
                      <a:pt x="363" y="1657"/>
                      <a:pt x="823" y="1657"/>
                    </a:cubicBezTo>
                    <a:cubicBezTo>
                      <a:pt x="1283" y="1657"/>
                      <a:pt x="1658" y="1294"/>
                      <a:pt x="1658" y="835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7" name="Google Shape;1480;p40"/>
            <p:cNvGrpSpPr/>
            <p:nvPr/>
          </p:nvGrpSpPr>
          <p:grpSpPr>
            <a:xfrm>
              <a:off x="1100531" y="2288587"/>
              <a:ext cx="63794" cy="54631"/>
              <a:chOff x="3632509" y="3274438"/>
              <a:chExt cx="37783" cy="32357"/>
            </a:xfrm>
          </p:grpSpPr>
          <p:sp>
            <p:nvSpPr>
              <p:cNvPr id="294" name="Google Shape;1481;p40"/>
              <p:cNvSpPr/>
              <p:nvPr/>
            </p:nvSpPr>
            <p:spPr>
              <a:xfrm>
                <a:off x="3632509" y="327443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5" name="Google Shape;1482;p40"/>
              <p:cNvSpPr/>
              <p:nvPr/>
            </p:nvSpPr>
            <p:spPr>
              <a:xfrm>
                <a:off x="3647547" y="328404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8" name="Google Shape;1483;p40"/>
            <p:cNvGrpSpPr/>
            <p:nvPr/>
          </p:nvGrpSpPr>
          <p:grpSpPr>
            <a:xfrm>
              <a:off x="1563008" y="2327628"/>
              <a:ext cx="63780" cy="54790"/>
              <a:chOff x="3906424" y="3297561"/>
              <a:chExt cx="37776" cy="32451"/>
            </a:xfrm>
          </p:grpSpPr>
          <p:sp>
            <p:nvSpPr>
              <p:cNvPr id="292" name="Google Shape;1484;p40"/>
              <p:cNvSpPr/>
              <p:nvPr/>
            </p:nvSpPr>
            <p:spPr>
              <a:xfrm>
                <a:off x="3906424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0" y="1899"/>
                      <a:pt x="920" y="4125"/>
                      <a:pt x="2746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" name="Google Shape;1485;p40"/>
              <p:cNvSpPr/>
              <p:nvPr/>
            </p:nvSpPr>
            <p:spPr>
              <a:xfrm>
                <a:off x="3921548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0"/>
                    </a:moveTo>
                    <a:cubicBezTo>
                      <a:pt x="364" y="0"/>
                      <a:pt x="1" y="363"/>
                      <a:pt x="1" y="823"/>
                    </a:cubicBezTo>
                    <a:cubicBezTo>
                      <a:pt x="1" y="1282"/>
                      <a:pt x="364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63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9" name="Google Shape;1486;p40"/>
            <p:cNvGrpSpPr/>
            <p:nvPr/>
          </p:nvGrpSpPr>
          <p:grpSpPr>
            <a:xfrm>
              <a:off x="1494899" y="2521028"/>
              <a:ext cx="63780" cy="54631"/>
              <a:chOff x="3866084" y="3412107"/>
              <a:chExt cx="37776" cy="32357"/>
            </a:xfrm>
          </p:grpSpPr>
          <p:sp>
            <p:nvSpPr>
              <p:cNvPr id="290" name="Google Shape;1487;p40"/>
              <p:cNvSpPr/>
              <p:nvPr/>
            </p:nvSpPr>
            <p:spPr>
              <a:xfrm>
                <a:off x="3866084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1" name="Google Shape;1488;p40"/>
              <p:cNvSpPr/>
              <p:nvPr/>
            </p:nvSpPr>
            <p:spPr>
              <a:xfrm>
                <a:off x="3881208" y="342181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64" y="1"/>
                      <a:pt x="1" y="363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0" name="Google Shape;1489;p40"/>
            <p:cNvGrpSpPr/>
            <p:nvPr/>
          </p:nvGrpSpPr>
          <p:grpSpPr>
            <a:xfrm>
              <a:off x="1761387" y="3119232"/>
              <a:ext cx="63794" cy="54631"/>
              <a:chOff x="4023919" y="3766409"/>
              <a:chExt cx="37783" cy="32357"/>
            </a:xfrm>
          </p:grpSpPr>
          <p:sp>
            <p:nvSpPr>
              <p:cNvPr id="288" name="Google Shape;1490;p40"/>
              <p:cNvSpPr/>
              <p:nvPr/>
            </p:nvSpPr>
            <p:spPr>
              <a:xfrm>
                <a:off x="4023919" y="37664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9" name="Google Shape;1491;p40"/>
              <p:cNvSpPr/>
              <p:nvPr/>
            </p:nvSpPr>
            <p:spPr>
              <a:xfrm>
                <a:off x="4039051" y="377611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1" name="Google Shape;1492;p40"/>
            <p:cNvGrpSpPr/>
            <p:nvPr/>
          </p:nvGrpSpPr>
          <p:grpSpPr>
            <a:xfrm>
              <a:off x="1676904" y="3141249"/>
              <a:ext cx="63780" cy="54631"/>
              <a:chOff x="3973882" y="3779449"/>
              <a:chExt cx="37776" cy="32357"/>
            </a:xfrm>
          </p:grpSpPr>
          <p:sp>
            <p:nvSpPr>
              <p:cNvPr id="286" name="Google Shape;1493;p40"/>
              <p:cNvSpPr/>
              <p:nvPr/>
            </p:nvSpPr>
            <p:spPr>
              <a:xfrm>
                <a:off x="3973882" y="3779449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899"/>
                      <a:pt x="919" y="4113"/>
                      <a:pt x="2746" y="4113"/>
                    </a:cubicBezTo>
                    <a:cubicBezTo>
                      <a:pt x="3883" y="4113"/>
                      <a:pt x="4802" y="3194"/>
                      <a:pt x="4802" y="2069"/>
                    </a:cubicBezTo>
                    <a:cubicBezTo>
                      <a:pt x="4802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7" name="Google Shape;1494;p40"/>
              <p:cNvSpPr/>
              <p:nvPr/>
            </p:nvSpPr>
            <p:spPr>
              <a:xfrm>
                <a:off x="3989006" y="37891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23"/>
                    </a:cubicBezTo>
                    <a:cubicBezTo>
                      <a:pt x="0" y="1282"/>
                      <a:pt x="363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2" name="Google Shape;1495;p40"/>
            <p:cNvGrpSpPr/>
            <p:nvPr/>
          </p:nvGrpSpPr>
          <p:grpSpPr>
            <a:xfrm>
              <a:off x="1844927" y="3240153"/>
              <a:ext cx="63780" cy="54671"/>
              <a:chOff x="4073398" y="3838028"/>
              <a:chExt cx="37776" cy="32380"/>
            </a:xfrm>
          </p:grpSpPr>
          <p:sp>
            <p:nvSpPr>
              <p:cNvPr id="284" name="Google Shape;1496;p40"/>
              <p:cNvSpPr/>
              <p:nvPr/>
            </p:nvSpPr>
            <p:spPr>
              <a:xfrm>
                <a:off x="4073398" y="3838028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4" y="189"/>
                      <a:pt x="1295" y="609"/>
                    </a:cubicBezTo>
                    <a:cubicBezTo>
                      <a:pt x="0" y="1891"/>
                      <a:pt x="920" y="4105"/>
                      <a:pt x="2746" y="4117"/>
                    </a:cubicBezTo>
                    <a:cubicBezTo>
                      <a:pt x="3883" y="4105"/>
                      <a:pt x="4803" y="3185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5" name="Google Shape;1497;p40"/>
              <p:cNvSpPr/>
              <p:nvPr/>
            </p:nvSpPr>
            <p:spPr>
              <a:xfrm>
                <a:off x="4088428" y="38476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3" name="Google Shape;1498;p40"/>
            <p:cNvGrpSpPr/>
            <p:nvPr/>
          </p:nvGrpSpPr>
          <p:grpSpPr>
            <a:xfrm>
              <a:off x="2299569" y="3757593"/>
              <a:ext cx="63740" cy="54644"/>
              <a:chOff x="4342672" y="4144496"/>
              <a:chExt cx="37752" cy="32364"/>
            </a:xfrm>
          </p:grpSpPr>
          <p:sp>
            <p:nvSpPr>
              <p:cNvPr id="282" name="Google Shape;1499;p40"/>
              <p:cNvSpPr/>
              <p:nvPr/>
            </p:nvSpPr>
            <p:spPr>
              <a:xfrm>
                <a:off x="4342672" y="4144496"/>
                <a:ext cx="37752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4115" extrusionOk="0">
                    <a:moveTo>
                      <a:pt x="2729" y="1"/>
                    </a:moveTo>
                    <a:cubicBezTo>
                      <a:pt x="2224" y="1"/>
                      <a:pt x="1710" y="188"/>
                      <a:pt x="1291" y="606"/>
                    </a:cubicBezTo>
                    <a:cubicBezTo>
                      <a:pt x="1" y="1897"/>
                      <a:pt x="912" y="4114"/>
                      <a:pt x="2740" y="4114"/>
                    </a:cubicBezTo>
                    <a:cubicBezTo>
                      <a:pt x="2745" y="4114"/>
                      <a:pt x="2750" y="4114"/>
                      <a:pt x="2755" y="4114"/>
                    </a:cubicBezTo>
                    <a:cubicBezTo>
                      <a:pt x="3880" y="4114"/>
                      <a:pt x="4800" y="3195"/>
                      <a:pt x="4800" y="2058"/>
                    </a:cubicBezTo>
                    <a:cubicBezTo>
                      <a:pt x="4800" y="822"/>
                      <a:pt x="3785" y="1"/>
                      <a:pt x="272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" name="Google Shape;1500;p40"/>
              <p:cNvSpPr/>
              <p:nvPr/>
            </p:nvSpPr>
            <p:spPr>
              <a:xfrm>
                <a:off x="4355586" y="4154209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01" y="0"/>
                    </a:moveTo>
                    <a:cubicBezTo>
                      <a:pt x="363" y="0"/>
                      <a:pt x="0" y="895"/>
                      <a:pt x="520" y="1416"/>
                    </a:cubicBezTo>
                    <a:cubicBezTo>
                      <a:pt x="688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4" name="Google Shape;1501;p40"/>
            <p:cNvGrpSpPr/>
            <p:nvPr/>
          </p:nvGrpSpPr>
          <p:grpSpPr>
            <a:xfrm>
              <a:off x="2407144" y="3609648"/>
              <a:ext cx="63794" cy="54644"/>
              <a:chOff x="4406386" y="4056872"/>
              <a:chExt cx="37783" cy="32364"/>
            </a:xfrm>
          </p:grpSpPr>
          <p:sp>
            <p:nvSpPr>
              <p:cNvPr id="280" name="Google Shape;1502;p40"/>
              <p:cNvSpPr/>
              <p:nvPr/>
            </p:nvSpPr>
            <p:spPr>
              <a:xfrm>
                <a:off x="4406386" y="4056872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3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" name="Google Shape;1503;p40"/>
              <p:cNvSpPr/>
              <p:nvPr/>
            </p:nvSpPr>
            <p:spPr>
              <a:xfrm>
                <a:off x="4419332" y="4066577"/>
                <a:ext cx="15227" cy="13017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5" extrusionOk="0">
                    <a:moveTo>
                      <a:pt x="1123" y="1"/>
                    </a:moveTo>
                    <a:cubicBezTo>
                      <a:pt x="1115" y="1"/>
                      <a:pt x="1108" y="1"/>
                      <a:pt x="1101" y="1"/>
                    </a:cubicBezTo>
                    <a:cubicBezTo>
                      <a:pt x="363" y="1"/>
                      <a:pt x="0" y="884"/>
                      <a:pt x="520" y="1404"/>
                    </a:cubicBezTo>
                    <a:cubicBezTo>
                      <a:pt x="689" y="1577"/>
                      <a:pt x="898" y="1655"/>
                      <a:pt x="1103" y="1655"/>
                    </a:cubicBezTo>
                    <a:cubicBezTo>
                      <a:pt x="1528" y="1655"/>
                      <a:pt x="1936" y="1322"/>
                      <a:pt x="1936" y="824"/>
                    </a:cubicBezTo>
                    <a:cubicBezTo>
                      <a:pt x="1936" y="371"/>
                      <a:pt x="1572" y="1"/>
                      <a:pt x="11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5" name="Google Shape;1504;p40"/>
            <p:cNvGrpSpPr/>
            <p:nvPr/>
          </p:nvGrpSpPr>
          <p:grpSpPr>
            <a:xfrm>
              <a:off x="2201210" y="3927713"/>
              <a:ext cx="63794" cy="54631"/>
              <a:chOff x="4284416" y="4245254"/>
              <a:chExt cx="37783" cy="32357"/>
            </a:xfrm>
          </p:grpSpPr>
          <p:sp>
            <p:nvSpPr>
              <p:cNvPr id="278" name="Google Shape;1505;p40"/>
              <p:cNvSpPr/>
              <p:nvPr/>
            </p:nvSpPr>
            <p:spPr>
              <a:xfrm>
                <a:off x="4284416" y="4245254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9" name="Google Shape;1506;p40"/>
              <p:cNvSpPr/>
              <p:nvPr/>
            </p:nvSpPr>
            <p:spPr>
              <a:xfrm>
                <a:off x="4299548" y="425495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6" name="Google Shape;1507;p40"/>
            <p:cNvGrpSpPr/>
            <p:nvPr/>
          </p:nvGrpSpPr>
          <p:grpSpPr>
            <a:xfrm>
              <a:off x="2090859" y="4072922"/>
              <a:ext cx="63780" cy="54644"/>
              <a:chOff x="4219057" y="4331258"/>
              <a:chExt cx="37776" cy="32364"/>
            </a:xfrm>
          </p:grpSpPr>
          <p:sp>
            <p:nvSpPr>
              <p:cNvPr id="276" name="Google Shape;1508;p40"/>
              <p:cNvSpPr/>
              <p:nvPr/>
            </p:nvSpPr>
            <p:spPr>
              <a:xfrm>
                <a:off x="4219057" y="4331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7" name="Google Shape;1509;p40"/>
              <p:cNvSpPr/>
              <p:nvPr/>
            </p:nvSpPr>
            <p:spPr>
              <a:xfrm>
                <a:off x="4231995" y="4340971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13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7" name="Google Shape;1510;p40"/>
            <p:cNvGrpSpPr/>
            <p:nvPr/>
          </p:nvGrpSpPr>
          <p:grpSpPr>
            <a:xfrm>
              <a:off x="2065642" y="3752852"/>
              <a:ext cx="56556" cy="48456"/>
              <a:chOff x="4204122" y="4141688"/>
              <a:chExt cx="33497" cy="28699"/>
            </a:xfrm>
          </p:grpSpPr>
          <p:sp>
            <p:nvSpPr>
              <p:cNvPr id="274" name="Google Shape;1511;p40"/>
              <p:cNvSpPr/>
              <p:nvPr/>
            </p:nvSpPr>
            <p:spPr>
              <a:xfrm>
                <a:off x="4204122" y="4141688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8"/>
                      <a:pt x="1149" y="540"/>
                    </a:cubicBezTo>
                    <a:cubicBezTo>
                      <a:pt x="0" y="1677"/>
                      <a:pt x="811" y="3649"/>
                      <a:pt x="2432" y="3649"/>
                    </a:cubicBezTo>
                    <a:cubicBezTo>
                      <a:pt x="3448" y="3649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5" name="Google Shape;1512;p40"/>
              <p:cNvSpPr/>
              <p:nvPr/>
            </p:nvSpPr>
            <p:spPr>
              <a:xfrm>
                <a:off x="4216965" y="4151259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6" y="0"/>
                      <a:pt x="0" y="641"/>
                      <a:pt x="375" y="1016"/>
                    </a:cubicBezTo>
                    <a:cubicBezTo>
                      <a:pt x="498" y="1139"/>
                      <a:pt x="650" y="1195"/>
                      <a:pt x="799" y="1195"/>
                    </a:cubicBezTo>
                    <a:cubicBezTo>
                      <a:pt x="1103" y="1195"/>
                      <a:pt x="1395" y="963"/>
                      <a:pt x="1404" y="605"/>
                    </a:cubicBezTo>
                    <a:cubicBezTo>
                      <a:pt x="1404" y="278"/>
                      <a:pt x="1137" y="0"/>
                      <a:pt x="79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8" name="Google Shape;1513;p40"/>
            <p:cNvGrpSpPr/>
            <p:nvPr/>
          </p:nvGrpSpPr>
          <p:grpSpPr>
            <a:xfrm>
              <a:off x="2230132" y="3520159"/>
              <a:ext cx="65706" cy="56264"/>
              <a:chOff x="4301546" y="4003869"/>
              <a:chExt cx="38916" cy="33324"/>
            </a:xfrm>
          </p:grpSpPr>
          <p:sp>
            <p:nvSpPr>
              <p:cNvPr id="272" name="Google Shape;1514;p40"/>
              <p:cNvSpPr/>
              <p:nvPr/>
            </p:nvSpPr>
            <p:spPr>
              <a:xfrm>
                <a:off x="4301546" y="4003869"/>
                <a:ext cx="38916" cy="33324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4237" extrusionOk="0">
                    <a:moveTo>
                      <a:pt x="2818" y="1"/>
                    </a:moveTo>
                    <a:cubicBezTo>
                      <a:pt x="2295" y="1"/>
                      <a:pt x="1763" y="196"/>
                      <a:pt x="1331" y="631"/>
                    </a:cubicBezTo>
                    <a:cubicBezTo>
                      <a:pt x="0" y="1962"/>
                      <a:pt x="944" y="4236"/>
                      <a:pt x="2831" y="4236"/>
                    </a:cubicBezTo>
                    <a:cubicBezTo>
                      <a:pt x="3992" y="4236"/>
                      <a:pt x="4948" y="3293"/>
                      <a:pt x="4948" y="2119"/>
                    </a:cubicBezTo>
                    <a:cubicBezTo>
                      <a:pt x="4948" y="845"/>
                      <a:pt x="3905" y="1"/>
                      <a:pt x="281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3" name="Google Shape;1515;p40"/>
              <p:cNvSpPr/>
              <p:nvPr/>
            </p:nvSpPr>
            <p:spPr>
              <a:xfrm>
                <a:off x="4314389" y="4013590"/>
                <a:ext cx="16469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780" extrusionOk="0">
                    <a:moveTo>
                      <a:pt x="1220" y="0"/>
                    </a:moveTo>
                    <a:cubicBezTo>
                      <a:pt x="1213" y="0"/>
                      <a:pt x="1205" y="0"/>
                      <a:pt x="1198" y="0"/>
                    </a:cubicBezTo>
                    <a:cubicBezTo>
                      <a:pt x="400" y="0"/>
                      <a:pt x="0" y="956"/>
                      <a:pt x="569" y="1512"/>
                    </a:cubicBezTo>
                    <a:cubicBezTo>
                      <a:pt x="750" y="1697"/>
                      <a:pt x="974" y="1780"/>
                      <a:pt x="1194" y="1780"/>
                    </a:cubicBezTo>
                    <a:cubicBezTo>
                      <a:pt x="1652" y="1780"/>
                      <a:pt x="2093" y="1422"/>
                      <a:pt x="2093" y="883"/>
                    </a:cubicBezTo>
                    <a:cubicBezTo>
                      <a:pt x="2093" y="395"/>
                      <a:pt x="1706" y="0"/>
                      <a:pt x="12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9" name="Google Shape;1516;p40"/>
            <p:cNvGrpSpPr/>
            <p:nvPr/>
          </p:nvGrpSpPr>
          <p:grpSpPr>
            <a:xfrm>
              <a:off x="2076716" y="3386437"/>
              <a:ext cx="61709" cy="52958"/>
              <a:chOff x="4210681" y="3924669"/>
              <a:chExt cx="36549" cy="31366"/>
            </a:xfrm>
          </p:grpSpPr>
          <p:sp>
            <p:nvSpPr>
              <p:cNvPr id="270" name="Google Shape;1517;p40"/>
              <p:cNvSpPr/>
              <p:nvPr/>
            </p:nvSpPr>
            <p:spPr>
              <a:xfrm>
                <a:off x="4210681" y="3924669"/>
                <a:ext cx="36549" cy="31366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3988" extrusionOk="0">
                    <a:moveTo>
                      <a:pt x="2642" y="0"/>
                    </a:moveTo>
                    <a:cubicBezTo>
                      <a:pt x="2152" y="0"/>
                      <a:pt x="1654" y="182"/>
                      <a:pt x="1247" y="589"/>
                    </a:cubicBezTo>
                    <a:cubicBezTo>
                      <a:pt x="1" y="1847"/>
                      <a:pt x="884" y="3988"/>
                      <a:pt x="2662" y="3988"/>
                    </a:cubicBezTo>
                    <a:cubicBezTo>
                      <a:pt x="3751" y="3976"/>
                      <a:pt x="4646" y="3093"/>
                      <a:pt x="4646" y="1992"/>
                    </a:cubicBezTo>
                    <a:cubicBezTo>
                      <a:pt x="4646" y="797"/>
                      <a:pt x="3665" y="0"/>
                      <a:pt x="26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1" name="Google Shape;1518;p40"/>
              <p:cNvSpPr/>
              <p:nvPr/>
            </p:nvSpPr>
            <p:spPr>
              <a:xfrm>
                <a:off x="4225625" y="3934335"/>
                <a:ext cx="11994" cy="1199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25" extrusionOk="0">
                    <a:moveTo>
                      <a:pt x="762" y="1"/>
                    </a:moveTo>
                    <a:cubicBezTo>
                      <a:pt x="339" y="1"/>
                      <a:pt x="0" y="339"/>
                      <a:pt x="0" y="763"/>
                    </a:cubicBezTo>
                    <a:cubicBezTo>
                      <a:pt x="0" y="1186"/>
                      <a:pt x="339" y="1525"/>
                      <a:pt x="762" y="1525"/>
                    </a:cubicBezTo>
                    <a:cubicBezTo>
                      <a:pt x="1173" y="1525"/>
                      <a:pt x="1524" y="1186"/>
                      <a:pt x="1524" y="763"/>
                    </a:cubicBezTo>
                    <a:cubicBezTo>
                      <a:pt x="1524" y="339"/>
                      <a:pt x="1173" y="1"/>
                      <a:pt x="762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0" name="Google Shape;1519;p40"/>
            <p:cNvGrpSpPr/>
            <p:nvPr/>
          </p:nvGrpSpPr>
          <p:grpSpPr>
            <a:xfrm>
              <a:off x="1700355" y="2887017"/>
              <a:ext cx="53183" cy="45574"/>
              <a:chOff x="3987771" y="3628874"/>
              <a:chExt cx="31499" cy="26993"/>
            </a:xfrm>
          </p:grpSpPr>
          <p:sp>
            <p:nvSpPr>
              <p:cNvPr id="268" name="Google Shape;1520;p40"/>
              <p:cNvSpPr/>
              <p:nvPr/>
            </p:nvSpPr>
            <p:spPr>
              <a:xfrm>
                <a:off x="3987771" y="3628874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9" name="Google Shape;1521;p40"/>
              <p:cNvSpPr/>
              <p:nvPr/>
            </p:nvSpPr>
            <p:spPr>
              <a:xfrm>
                <a:off x="4000709" y="3638540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1" name="Google Shape;1522;p40"/>
            <p:cNvGrpSpPr/>
            <p:nvPr/>
          </p:nvGrpSpPr>
          <p:grpSpPr>
            <a:xfrm>
              <a:off x="1868537" y="3134875"/>
              <a:ext cx="53024" cy="45415"/>
              <a:chOff x="4087382" y="3775674"/>
              <a:chExt cx="31405" cy="26898"/>
            </a:xfrm>
          </p:grpSpPr>
          <p:sp>
            <p:nvSpPr>
              <p:cNvPr id="266" name="Google Shape;1523;p40"/>
              <p:cNvSpPr/>
              <p:nvPr/>
            </p:nvSpPr>
            <p:spPr>
              <a:xfrm>
                <a:off x="4087382" y="37756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20"/>
                      <a:pt x="2275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" name="Google Shape;1524;p40"/>
              <p:cNvSpPr/>
              <p:nvPr/>
            </p:nvSpPr>
            <p:spPr>
              <a:xfrm>
                <a:off x="4101460" y="378534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2" name="Google Shape;1525;p40"/>
            <p:cNvGrpSpPr/>
            <p:nvPr/>
          </p:nvGrpSpPr>
          <p:grpSpPr>
            <a:xfrm>
              <a:off x="1921708" y="3271572"/>
              <a:ext cx="53024" cy="45428"/>
              <a:chOff x="4118873" y="3856637"/>
              <a:chExt cx="31405" cy="26906"/>
            </a:xfrm>
          </p:grpSpPr>
          <p:sp>
            <p:nvSpPr>
              <p:cNvPr id="264" name="Google Shape;1526;p40"/>
              <p:cNvSpPr/>
              <p:nvPr/>
            </p:nvSpPr>
            <p:spPr>
              <a:xfrm>
                <a:off x="4118873" y="3856637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1527;p40"/>
              <p:cNvSpPr/>
              <p:nvPr/>
            </p:nvSpPr>
            <p:spPr>
              <a:xfrm>
                <a:off x="4133046" y="3866310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3" name="Google Shape;1528;p40"/>
            <p:cNvGrpSpPr/>
            <p:nvPr/>
          </p:nvGrpSpPr>
          <p:grpSpPr>
            <a:xfrm>
              <a:off x="2005566" y="2904997"/>
              <a:ext cx="53183" cy="45428"/>
              <a:chOff x="4168541" y="3639523"/>
              <a:chExt cx="31499" cy="26906"/>
            </a:xfrm>
          </p:grpSpPr>
          <p:sp>
            <p:nvSpPr>
              <p:cNvPr id="262" name="Google Shape;1529;p40"/>
              <p:cNvSpPr/>
              <p:nvPr/>
            </p:nvSpPr>
            <p:spPr>
              <a:xfrm>
                <a:off x="4168541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2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5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" name="Google Shape;1530;p40"/>
              <p:cNvSpPr/>
              <p:nvPr/>
            </p:nvSpPr>
            <p:spPr>
              <a:xfrm>
                <a:off x="4182713" y="3649197"/>
                <a:ext cx="7716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9" extrusionOk="0">
                    <a:moveTo>
                      <a:pt x="496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96" y="968"/>
                    </a:cubicBezTo>
                    <a:cubicBezTo>
                      <a:pt x="763" y="968"/>
                      <a:pt x="980" y="751"/>
                      <a:pt x="980" y="485"/>
                    </a:cubicBezTo>
                    <a:cubicBezTo>
                      <a:pt x="980" y="218"/>
                      <a:pt x="763" y="1"/>
                      <a:pt x="49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4" name="Google Shape;1531;p40"/>
            <p:cNvGrpSpPr/>
            <p:nvPr/>
          </p:nvGrpSpPr>
          <p:grpSpPr>
            <a:xfrm>
              <a:off x="1663240" y="2489688"/>
              <a:ext cx="53024" cy="45495"/>
              <a:chOff x="3965789" y="3393545"/>
              <a:chExt cx="31405" cy="26945"/>
            </a:xfrm>
          </p:grpSpPr>
          <p:sp>
            <p:nvSpPr>
              <p:cNvPr id="260" name="Google Shape;1532;p40"/>
              <p:cNvSpPr/>
              <p:nvPr/>
            </p:nvSpPr>
            <p:spPr>
              <a:xfrm>
                <a:off x="3965789" y="3393545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0"/>
                    </a:moveTo>
                    <a:cubicBezTo>
                      <a:pt x="1854" y="0"/>
                      <a:pt x="1426" y="158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" name="Google Shape;1533;p40"/>
              <p:cNvSpPr/>
              <p:nvPr/>
            </p:nvSpPr>
            <p:spPr>
              <a:xfrm>
                <a:off x="3978632" y="3403259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9" y="1"/>
                      <a:pt x="1" y="509"/>
                      <a:pt x="315" y="823"/>
                    </a:cubicBezTo>
                    <a:cubicBezTo>
                      <a:pt x="413" y="921"/>
                      <a:pt x="533" y="964"/>
                      <a:pt x="651" y="964"/>
                    </a:cubicBezTo>
                    <a:cubicBezTo>
                      <a:pt x="899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5" name="Google Shape;1534;p40"/>
            <p:cNvGrpSpPr/>
            <p:nvPr/>
          </p:nvGrpSpPr>
          <p:grpSpPr>
            <a:xfrm>
              <a:off x="1594653" y="2654245"/>
              <a:ext cx="53024" cy="45588"/>
              <a:chOff x="3925166" y="3491008"/>
              <a:chExt cx="31405" cy="27001"/>
            </a:xfrm>
          </p:grpSpPr>
          <p:sp>
            <p:nvSpPr>
              <p:cNvPr id="258" name="Google Shape;1535;p40"/>
              <p:cNvSpPr/>
              <p:nvPr/>
            </p:nvSpPr>
            <p:spPr>
              <a:xfrm>
                <a:off x="3925166" y="349100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5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" name="Google Shape;1536;p40"/>
              <p:cNvSpPr/>
              <p:nvPr/>
            </p:nvSpPr>
            <p:spPr>
              <a:xfrm>
                <a:off x="3939339" y="350068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5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5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6" name="Google Shape;1537;p40"/>
            <p:cNvGrpSpPr/>
            <p:nvPr/>
          </p:nvGrpSpPr>
          <p:grpSpPr>
            <a:xfrm>
              <a:off x="1185518" y="2400930"/>
              <a:ext cx="53011" cy="45415"/>
              <a:chOff x="3682845" y="3340976"/>
              <a:chExt cx="31397" cy="26898"/>
            </a:xfrm>
          </p:grpSpPr>
          <p:sp>
            <p:nvSpPr>
              <p:cNvPr id="256" name="Google Shape;1538;p40"/>
              <p:cNvSpPr/>
              <p:nvPr/>
            </p:nvSpPr>
            <p:spPr>
              <a:xfrm>
                <a:off x="3682845" y="3340976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" name="Google Shape;1539;p40"/>
              <p:cNvSpPr/>
              <p:nvPr/>
            </p:nvSpPr>
            <p:spPr>
              <a:xfrm>
                <a:off x="3695783" y="3350650"/>
                <a:ext cx="8856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2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23"/>
                    </a:cubicBezTo>
                    <a:cubicBezTo>
                      <a:pt x="401" y="926"/>
                      <a:pt x="524" y="972"/>
                      <a:pt x="643" y="972"/>
                    </a:cubicBezTo>
                    <a:cubicBezTo>
                      <a:pt x="890" y="972"/>
                      <a:pt x="1125" y="777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7" name="Google Shape;1540;p40"/>
            <p:cNvGrpSpPr/>
            <p:nvPr/>
          </p:nvGrpSpPr>
          <p:grpSpPr>
            <a:xfrm>
              <a:off x="1375545" y="2422456"/>
              <a:ext cx="53183" cy="45574"/>
              <a:chOff x="3795393" y="3353725"/>
              <a:chExt cx="31499" cy="26993"/>
            </a:xfrm>
          </p:grpSpPr>
          <p:sp>
            <p:nvSpPr>
              <p:cNvPr id="254" name="Google Shape;1541;p40"/>
              <p:cNvSpPr/>
              <p:nvPr/>
            </p:nvSpPr>
            <p:spPr>
              <a:xfrm>
                <a:off x="3795393" y="335372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32"/>
                      <a:pt x="2299" y="3432"/>
                    </a:cubicBezTo>
                    <a:cubicBezTo>
                      <a:pt x="3242" y="3432"/>
                      <a:pt x="4005" y="2658"/>
                      <a:pt x="4005" y="1714"/>
                    </a:cubicBezTo>
                    <a:cubicBezTo>
                      <a:pt x="4005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" name="Google Shape;1542;p40"/>
              <p:cNvSpPr/>
              <p:nvPr/>
            </p:nvSpPr>
            <p:spPr>
              <a:xfrm>
                <a:off x="3809668" y="3363399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06" y="0"/>
                      <a:pt x="0" y="218"/>
                      <a:pt x="0" y="484"/>
                    </a:cubicBezTo>
                    <a:cubicBezTo>
                      <a:pt x="0" y="750"/>
                      <a:pt x="206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8" name="Google Shape;1543;p40"/>
            <p:cNvGrpSpPr/>
            <p:nvPr/>
          </p:nvGrpSpPr>
          <p:grpSpPr>
            <a:xfrm>
              <a:off x="2019695" y="4126889"/>
              <a:ext cx="65719" cy="56251"/>
              <a:chOff x="4176909" y="4363221"/>
              <a:chExt cx="38924" cy="33316"/>
            </a:xfrm>
          </p:grpSpPr>
          <p:sp>
            <p:nvSpPr>
              <p:cNvPr id="252" name="Google Shape;1544;p40"/>
              <p:cNvSpPr/>
              <p:nvPr/>
            </p:nvSpPr>
            <p:spPr>
              <a:xfrm>
                <a:off x="4176909" y="4363221"/>
                <a:ext cx="3892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4236" extrusionOk="0">
                    <a:moveTo>
                      <a:pt x="2823" y="0"/>
                    </a:moveTo>
                    <a:cubicBezTo>
                      <a:pt x="2301" y="0"/>
                      <a:pt x="1767" y="195"/>
                      <a:pt x="1331" y="631"/>
                    </a:cubicBezTo>
                    <a:cubicBezTo>
                      <a:pt x="1" y="1961"/>
                      <a:pt x="944" y="4236"/>
                      <a:pt x="2831" y="4236"/>
                    </a:cubicBezTo>
                    <a:cubicBezTo>
                      <a:pt x="4005" y="4236"/>
                      <a:pt x="4948" y="3292"/>
                      <a:pt x="4948" y="2119"/>
                    </a:cubicBezTo>
                    <a:cubicBezTo>
                      <a:pt x="4948" y="844"/>
                      <a:pt x="3911" y="0"/>
                      <a:pt x="2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1545;p40"/>
              <p:cNvSpPr/>
              <p:nvPr/>
            </p:nvSpPr>
            <p:spPr>
              <a:xfrm>
                <a:off x="4192230" y="4372934"/>
                <a:ext cx="13897" cy="13992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79" extrusionOk="0">
                    <a:moveTo>
                      <a:pt x="883" y="1"/>
                    </a:moveTo>
                    <a:cubicBezTo>
                      <a:pt x="399" y="1"/>
                      <a:pt x="0" y="400"/>
                      <a:pt x="0" y="896"/>
                    </a:cubicBezTo>
                    <a:cubicBezTo>
                      <a:pt x="0" y="1380"/>
                      <a:pt x="399" y="1779"/>
                      <a:pt x="883" y="1779"/>
                    </a:cubicBezTo>
                    <a:cubicBezTo>
                      <a:pt x="1379" y="1779"/>
                      <a:pt x="1766" y="1380"/>
                      <a:pt x="1766" y="896"/>
                    </a:cubicBezTo>
                    <a:cubicBezTo>
                      <a:pt x="1766" y="400"/>
                      <a:pt x="1379" y="1"/>
                      <a:pt x="88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9" name="Google Shape;1546;p40"/>
            <p:cNvGrpSpPr/>
            <p:nvPr/>
          </p:nvGrpSpPr>
          <p:grpSpPr>
            <a:xfrm>
              <a:off x="2102903" y="3526560"/>
              <a:ext cx="56663" cy="48576"/>
              <a:chOff x="4226191" y="4007660"/>
              <a:chExt cx="33560" cy="28770"/>
            </a:xfrm>
          </p:grpSpPr>
          <p:sp>
            <p:nvSpPr>
              <p:cNvPr id="250" name="Google Shape;1547;p40"/>
              <p:cNvSpPr/>
              <p:nvPr/>
            </p:nvSpPr>
            <p:spPr>
              <a:xfrm>
                <a:off x="4226191" y="4007660"/>
                <a:ext cx="33560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3658" extrusionOk="0">
                    <a:moveTo>
                      <a:pt x="2427" y="1"/>
                    </a:moveTo>
                    <a:cubicBezTo>
                      <a:pt x="1980" y="1"/>
                      <a:pt x="1524" y="167"/>
                      <a:pt x="1150" y="537"/>
                    </a:cubicBezTo>
                    <a:cubicBezTo>
                      <a:pt x="1" y="1686"/>
                      <a:pt x="811" y="3645"/>
                      <a:pt x="2444" y="3658"/>
                    </a:cubicBezTo>
                    <a:cubicBezTo>
                      <a:pt x="3436" y="3645"/>
                      <a:pt x="4259" y="2835"/>
                      <a:pt x="4259" y="1843"/>
                    </a:cubicBezTo>
                    <a:cubicBezTo>
                      <a:pt x="4267" y="736"/>
                      <a:pt x="3369" y="1"/>
                      <a:pt x="24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1" name="Google Shape;1548;p40"/>
              <p:cNvSpPr/>
              <p:nvPr/>
            </p:nvSpPr>
            <p:spPr>
              <a:xfrm>
                <a:off x="4239129" y="4017397"/>
                <a:ext cx="10948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193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8"/>
                      <a:pt x="647" y="1192"/>
                      <a:pt x="794" y="1192"/>
                    </a:cubicBezTo>
                    <a:cubicBezTo>
                      <a:pt x="1099" y="1192"/>
                      <a:pt x="1392" y="957"/>
                      <a:pt x="1392" y="605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0" name="Google Shape;1549;p40"/>
            <p:cNvGrpSpPr/>
            <p:nvPr/>
          </p:nvGrpSpPr>
          <p:grpSpPr>
            <a:xfrm>
              <a:off x="1041903" y="2461829"/>
              <a:ext cx="56716" cy="48456"/>
              <a:chOff x="3597785" y="3377045"/>
              <a:chExt cx="33591" cy="28699"/>
            </a:xfrm>
          </p:grpSpPr>
          <p:sp>
            <p:nvSpPr>
              <p:cNvPr id="248" name="Google Shape;1550;p40"/>
              <p:cNvSpPr/>
              <p:nvPr/>
            </p:nvSpPr>
            <p:spPr>
              <a:xfrm>
                <a:off x="3597785" y="3377045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28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0" y="1676"/>
                      <a:pt x="811" y="3648"/>
                      <a:pt x="2444" y="3648"/>
                    </a:cubicBezTo>
                    <a:cubicBezTo>
                      <a:pt x="3448" y="3648"/>
                      <a:pt x="4259" y="2826"/>
                      <a:pt x="4271" y="1822"/>
                    </a:cubicBezTo>
                    <a:cubicBezTo>
                      <a:pt x="4262" y="726"/>
                      <a:pt x="3364" y="0"/>
                      <a:pt x="242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9" name="Google Shape;1551;p40"/>
              <p:cNvSpPr/>
              <p:nvPr/>
            </p:nvSpPr>
            <p:spPr>
              <a:xfrm>
                <a:off x="3612343" y="3386703"/>
                <a:ext cx="9328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87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20" y="1186"/>
                      <a:pt x="1186" y="920"/>
                      <a:pt x="1186" y="594"/>
                    </a:cubicBezTo>
                    <a:cubicBezTo>
                      <a:pt x="1186" y="267"/>
                      <a:pt x="920" y="1"/>
                      <a:pt x="59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1" name="Google Shape;1552;p40"/>
            <p:cNvGrpSpPr/>
            <p:nvPr/>
          </p:nvGrpSpPr>
          <p:grpSpPr>
            <a:xfrm>
              <a:off x="1531682" y="2956109"/>
              <a:ext cx="56716" cy="48443"/>
              <a:chOff x="3887870" y="3669796"/>
              <a:chExt cx="33591" cy="28692"/>
            </a:xfrm>
          </p:grpSpPr>
          <p:sp>
            <p:nvSpPr>
              <p:cNvPr id="246" name="Google Shape;1553;p40"/>
              <p:cNvSpPr/>
              <p:nvPr/>
            </p:nvSpPr>
            <p:spPr>
              <a:xfrm>
                <a:off x="3887870" y="3669796"/>
                <a:ext cx="33591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8" extrusionOk="0">
                    <a:moveTo>
                      <a:pt x="2431" y="0"/>
                    </a:moveTo>
                    <a:cubicBezTo>
                      <a:pt x="1981" y="0"/>
                      <a:pt x="1522" y="167"/>
                      <a:pt x="1150" y="539"/>
                    </a:cubicBezTo>
                    <a:cubicBezTo>
                      <a:pt x="1" y="1676"/>
                      <a:pt x="823" y="3648"/>
                      <a:pt x="2444" y="3648"/>
                    </a:cubicBezTo>
                    <a:cubicBezTo>
                      <a:pt x="3448" y="3648"/>
                      <a:pt x="4271" y="2825"/>
                      <a:pt x="4271" y="1821"/>
                    </a:cubicBezTo>
                    <a:cubicBezTo>
                      <a:pt x="4271" y="725"/>
                      <a:pt x="3370" y="0"/>
                      <a:pt x="243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1554;p40"/>
              <p:cNvSpPr/>
              <p:nvPr/>
            </p:nvSpPr>
            <p:spPr>
              <a:xfrm>
                <a:off x="3902428" y="3679454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1"/>
                      <a:pt x="59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2" name="Google Shape;1555;p40"/>
            <p:cNvGrpSpPr/>
            <p:nvPr/>
          </p:nvGrpSpPr>
          <p:grpSpPr>
            <a:xfrm>
              <a:off x="1414254" y="2638403"/>
              <a:ext cx="56556" cy="48576"/>
              <a:chOff x="3818320" y="3481625"/>
              <a:chExt cx="33497" cy="28770"/>
            </a:xfrm>
          </p:grpSpPr>
          <p:sp>
            <p:nvSpPr>
              <p:cNvPr id="244" name="Google Shape;1556;p40"/>
              <p:cNvSpPr/>
              <p:nvPr/>
            </p:nvSpPr>
            <p:spPr>
              <a:xfrm>
                <a:off x="3818320" y="3481625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1"/>
                    </a:moveTo>
                    <a:cubicBezTo>
                      <a:pt x="1975" y="1"/>
                      <a:pt x="1520" y="166"/>
                      <a:pt x="1150" y="537"/>
                    </a:cubicBezTo>
                    <a:cubicBezTo>
                      <a:pt x="1" y="1686"/>
                      <a:pt x="811" y="3658"/>
                      <a:pt x="2432" y="3658"/>
                    </a:cubicBezTo>
                    <a:cubicBezTo>
                      <a:pt x="3448" y="3658"/>
                      <a:pt x="4259" y="2835"/>
                      <a:pt x="4259" y="1831"/>
                    </a:cubicBezTo>
                    <a:cubicBezTo>
                      <a:pt x="4259" y="732"/>
                      <a:pt x="3359" y="1"/>
                      <a:pt x="24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1557;p40"/>
              <p:cNvSpPr/>
              <p:nvPr/>
            </p:nvSpPr>
            <p:spPr>
              <a:xfrm>
                <a:off x="3831258" y="3491362"/>
                <a:ext cx="10956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2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6" y="1192"/>
                      <a:pt x="792" y="1192"/>
                    </a:cubicBezTo>
                    <a:cubicBezTo>
                      <a:pt x="1098" y="1192"/>
                      <a:pt x="1392" y="953"/>
                      <a:pt x="1392" y="593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3" name="Google Shape;1558;p40"/>
            <p:cNvGrpSpPr/>
            <p:nvPr/>
          </p:nvGrpSpPr>
          <p:grpSpPr>
            <a:xfrm>
              <a:off x="2190613" y="3717835"/>
              <a:ext cx="63302" cy="54246"/>
              <a:chOff x="4278139" y="4120948"/>
              <a:chExt cx="37492" cy="32129"/>
            </a:xfrm>
          </p:grpSpPr>
          <p:sp>
            <p:nvSpPr>
              <p:cNvPr id="242" name="Google Shape;1559;p40"/>
              <p:cNvSpPr/>
              <p:nvPr/>
            </p:nvSpPr>
            <p:spPr>
              <a:xfrm>
                <a:off x="4278139" y="4120948"/>
                <a:ext cx="37492" cy="32129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4085" extrusionOk="0">
                    <a:moveTo>
                      <a:pt x="2708" y="0"/>
                    </a:moveTo>
                    <a:cubicBezTo>
                      <a:pt x="2207" y="0"/>
                      <a:pt x="1697" y="186"/>
                      <a:pt x="1283" y="600"/>
                    </a:cubicBezTo>
                    <a:cubicBezTo>
                      <a:pt x="1" y="1895"/>
                      <a:pt x="908" y="4084"/>
                      <a:pt x="2722" y="4084"/>
                    </a:cubicBezTo>
                    <a:cubicBezTo>
                      <a:pt x="3847" y="4084"/>
                      <a:pt x="4755" y="3177"/>
                      <a:pt x="4767" y="2052"/>
                    </a:cubicBezTo>
                    <a:cubicBezTo>
                      <a:pt x="4767" y="815"/>
                      <a:pt x="3758" y="0"/>
                      <a:pt x="270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" name="Google Shape;1560;p40"/>
              <p:cNvSpPr/>
              <p:nvPr/>
            </p:nvSpPr>
            <p:spPr>
              <a:xfrm>
                <a:off x="4290983" y="4130614"/>
                <a:ext cx="14943" cy="12812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9" extrusionOk="0">
                    <a:moveTo>
                      <a:pt x="1089" y="0"/>
                    </a:moveTo>
                    <a:cubicBezTo>
                      <a:pt x="363" y="0"/>
                      <a:pt x="1" y="883"/>
                      <a:pt x="509" y="1391"/>
                    </a:cubicBezTo>
                    <a:cubicBezTo>
                      <a:pt x="673" y="1555"/>
                      <a:pt x="876" y="1629"/>
                      <a:pt x="1076" y="1629"/>
                    </a:cubicBezTo>
                    <a:cubicBezTo>
                      <a:pt x="1495" y="1629"/>
                      <a:pt x="1900" y="1306"/>
                      <a:pt x="1900" y="823"/>
                    </a:cubicBezTo>
                    <a:cubicBezTo>
                      <a:pt x="1900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4" name="Google Shape;1561;p40"/>
            <p:cNvGrpSpPr/>
            <p:nvPr/>
          </p:nvGrpSpPr>
          <p:grpSpPr>
            <a:xfrm>
              <a:off x="2429958" y="3475448"/>
              <a:ext cx="56556" cy="48443"/>
              <a:chOff x="4419898" y="3977388"/>
              <a:chExt cx="33497" cy="28692"/>
            </a:xfrm>
          </p:grpSpPr>
          <p:sp>
            <p:nvSpPr>
              <p:cNvPr id="240" name="Google Shape;1562;p40"/>
              <p:cNvSpPr/>
              <p:nvPr/>
            </p:nvSpPr>
            <p:spPr>
              <a:xfrm>
                <a:off x="4419898" y="3977388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1" y="1688"/>
                      <a:pt x="811" y="3648"/>
                      <a:pt x="2432" y="3648"/>
                    </a:cubicBezTo>
                    <a:cubicBezTo>
                      <a:pt x="3448" y="3648"/>
                      <a:pt x="4259" y="2837"/>
                      <a:pt x="4259" y="1833"/>
                    </a:cubicBezTo>
                    <a:cubicBezTo>
                      <a:pt x="4259" y="729"/>
                      <a:pt x="3362" y="0"/>
                      <a:pt x="24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1563;p40"/>
              <p:cNvSpPr/>
              <p:nvPr/>
            </p:nvSpPr>
            <p:spPr>
              <a:xfrm>
                <a:off x="4432742" y="3987046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9" y="1139"/>
                      <a:pt x="650" y="1195"/>
                      <a:pt x="799" y="1195"/>
                    </a:cubicBezTo>
                    <a:cubicBezTo>
                      <a:pt x="1104" y="1195"/>
                      <a:pt x="1396" y="963"/>
                      <a:pt x="1404" y="605"/>
                    </a:cubicBezTo>
                    <a:cubicBezTo>
                      <a:pt x="1404" y="266"/>
                      <a:pt x="1138" y="0"/>
                      <a:pt x="79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5" name="Google Shape;1564;p40"/>
            <p:cNvGrpSpPr/>
            <p:nvPr/>
          </p:nvGrpSpPr>
          <p:grpSpPr>
            <a:xfrm>
              <a:off x="1989339" y="3572188"/>
              <a:ext cx="56556" cy="48562"/>
              <a:chOff x="4158930" y="4034684"/>
              <a:chExt cx="33497" cy="28762"/>
            </a:xfrm>
          </p:grpSpPr>
          <p:sp>
            <p:nvSpPr>
              <p:cNvPr id="238" name="Google Shape;1565;p40"/>
              <p:cNvSpPr/>
              <p:nvPr/>
            </p:nvSpPr>
            <p:spPr>
              <a:xfrm>
                <a:off x="4158930" y="4034684"/>
                <a:ext cx="33497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7" extrusionOk="0">
                    <a:moveTo>
                      <a:pt x="2421" y="0"/>
                    </a:moveTo>
                    <a:cubicBezTo>
                      <a:pt x="1974" y="0"/>
                      <a:pt x="1520" y="166"/>
                      <a:pt x="1149" y="536"/>
                    </a:cubicBezTo>
                    <a:cubicBezTo>
                      <a:pt x="0" y="1685"/>
                      <a:pt x="811" y="3645"/>
                      <a:pt x="2432" y="3657"/>
                    </a:cubicBezTo>
                    <a:cubicBezTo>
                      <a:pt x="3436" y="3645"/>
                      <a:pt x="4258" y="2834"/>
                      <a:pt x="4258" y="1830"/>
                    </a:cubicBezTo>
                    <a:cubicBezTo>
                      <a:pt x="4258" y="732"/>
                      <a:pt x="3358" y="0"/>
                      <a:pt x="24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" name="Google Shape;1566;p40"/>
              <p:cNvSpPr/>
              <p:nvPr/>
            </p:nvSpPr>
            <p:spPr>
              <a:xfrm>
                <a:off x="4173385" y="4044319"/>
                <a:ext cx="9336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99" extrusionOk="0">
                    <a:moveTo>
                      <a:pt x="594" y="1"/>
                    </a:moveTo>
                    <a:cubicBezTo>
                      <a:pt x="267" y="1"/>
                      <a:pt x="1" y="279"/>
                      <a:pt x="1" y="605"/>
                    </a:cubicBezTo>
                    <a:cubicBezTo>
                      <a:pt x="1" y="932"/>
                      <a:pt x="267" y="1198"/>
                      <a:pt x="594" y="1198"/>
                    </a:cubicBezTo>
                    <a:cubicBezTo>
                      <a:pt x="920" y="1198"/>
                      <a:pt x="1186" y="932"/>
                      <a:pt x="1186" y="605"/>
                    </a:cubicBezTo>
                    <a:cubicBezTo>
                      <a:pt x="1186" y="279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6" name="Google Shape;1567;p40"/>
            <p:cNvGrpSpPr/>
            <p:nvPr/>
          </p:nvGrpSpPr>
          <p:grpSpPr>
            <a:xfrm>
              <a:off x="1948850" y="3441108"/>
              <a:ext cx="56556" cy="48576"/>
              <a:chOff x="4134949" y="3957049"/>
              <a:chExt cx="33497" cy="28770"/>
            </a:xfrm>
          </p:grpSpPr>
          <p:sp>
            <p:nvSpPr>
              <p:cNvPr id="236" name="Google Shape;1568;p40"/>
              <p:cNvSpPr/>
              <p:nvPr/>
            </p:nvSpPr>
            <p:spPr>
              <a:xfrm>
                <a:off x="4134949" y="3957049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0"/>
                    </a:moveTo>
                    <a:cubicBezTo>
                      <a:pt x="1975" y="0"/>
                      <a:pt x="1520" y="166"/>
                      <a:pt x="1150" y="536"/>
                    </a:cubicBezTo>
                    <a:cubicBezTo>
                      <a:pt x="1" y="1685"/>
                      <a:pt x="811" y="3657"/>
                      <a:pt x="2432" y="3657"/>
                    </a:cubicBezTo>
                    <a:cubicBezTo>
                      <a:pt x="3436" y="3657"/>
                      <a:pt x="4259" y="2834"/>
                      <a:pt x="4259" y="1830"/>
                    </a:cubicBezTo>
                    <a:cubicBezTo>
                      <a:pt x="4259" y="732"/>
                      <a:pt x="3359" y="0"/>
                      <a:pt x="24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" name="Google Shape;1569;p40"/>
              <p:cNvSpPr/>
              <p:nvPr/>
            </p:nvSpPr>
            <p:spPr>
              <a:xfrm>
                <a:off x="4147793" y="3966778"/>
                <a:ext cx="10956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3" extrusionOk="0">
                    <a:moveTo>
                      <a:pt x="799" y="1"/>
                    </a:moveTo>
                    <a:cubicBezTo>
                      <a:pt x="267" y="1"/>
                      <a:pt x="1" y="642"/>
                      <a:pt x="376" y="1017"/>
                    </a:cubicBezTo>
                    <a:cubicBezTo>
                      <a:pt x="497" y="1138"/>
                      <a:pt x="646" y="1192"/>
                      <a:pt x="792" y="1192"/>
                    </a:cubicBezTo>
                    <a:cubicBezTo>
                      <a:pt x="1098" y="1192"/>
                      <a:pt x="1392" y="954"/>
                      <a:pt x="1392" y="593"/>
                    </a:cubicBezTo>
                    <a:cubicBezTo>
                      <a:pt x="1392" y="267"/>
                      <a:pt x="1126" y="1"/>
                      <a:pt x="79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7" name="Google Shape;1570;p40"/>
            <p:cNvGrpSpPr/>
            <p:nvPr/>
          </p:nvGrpSpPr>
          <p:grpSpPr>
            <a:xfrm>
              <a:off x="2047967" y="3824972"/>
              <a:ext cx="73580" cy="62917"/>
              <a:chOff x="4193653" y="4184403"/>
              <a:chExt cx="43580" cy="37264"/>
            </a:xfrm>
          </p:grpSpPr>
          <p:sp>
            <p:nvSpPr>
              <p:cNvPr id="234" name="Google Shape;1571;p40"/>
              <p:cNvSpPr/>
              <p:nvPr/>
            </p:nvSpPr>
            <p:spPr>
              <a:xfrm>
                <a:off x="4193653" y="4184403"/>
                <a:ext cx="43580" cy="37264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38" extrusionOk="0">
                    <a:moveTo>
                      <a:pt x="3156" y="1"/>
                    </a:moveTo>
                    <a:cubicBezTo>
                      <a:pt x="2575" y="1"/>
                      <a:pt x="1982" y="216"/>
                      <a:pt x="1501" y="698"/>
                    </a:cubicBezTo>
                    <a:cubicBezTo>
                      <a:pt x="1" y="2185"/>
                      <a:pt x="1065" y="4738"/>
                      <a:pt x="3170" y="4738"/>
                    </a:cubicBezTo>
                    <a:cubicBezTo>
                      <a:pt x="4476" y="4738"/>
                      <a:pt x="5529" y="3673"/>
                      <a:pt x="5541" y="2367"/>
                    </a:cubicBezTo>
                    <a:cubicBezTo>
                      <a:pt x="5541" y="943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" name="Google Shape;1572;p40"/>
              <p:cNvSpPr/>
              <p:nvPr/>
            </p:nvSpPr>
            <p:spPr>
              <a:xfrm>
                <a:off x="4206591" y="4194069"/>
                <a:ext cx="20944" cy="1794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2" extrusionOk="0">
                    <a:moveTo>
                      <a:pt x="1525" y="1"/>
                    </a:moveTo>
                    <a:cubicBezTo>
                      <a:pt x="509" y="1"/>
                      <a:pt x="1" y="1223"/>
                      <a:pt x="714" y="1948"/>
                    </a:cubicBezTo>
                    <a:cubicBezTo>
                      <a:pt x="948" y="2179"/>
                      <a:pt x="1234" y="2282"/>
                      <a:pt x="1514" y="2282"/>
                    </a:cubicBezTo>
                    <a:cubicBezTo>
                      <a:pt x="2101" y="2282"/>
                      <a:pt x="2662" y="1826"/>
                      <a:pt x="2662" y="1138"/>
                    </a:cubicBezTo>
                    <a:cubicBezTo>
                      <a:pt x="2662" y="509"/>
                      <a:pt x="2154" y="1"/>
                      <a:pt x="152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8" name="Google Shape;1573;p40"/>
            <p:cNvGrpSpPr/>
            <p:nvPr/>
          </p:nvGrpSpPr>
          <p:grpSpPr>
            <a:xfrm>
              <a:off x="2301136" y="3418812"/>
              <a:ext cx="73580" cy="62997"/>
              <a:chOff x="4343600" y="3943844"/>
              <a:chExt cx="43580" cy="37312"/>
            </a:xfrm>
          </p:grpSpPr>
          <p:sp>
            <p:nvSpPr>
              <p:cNvPr id="232" name="Google Shape;1574;p40"/>
              <p:cNvSpPr/>
              <p:nvPr/>
            </p:nvSpPr>
            <p:spPr>
              <a:xfrm>
                <a:off x="4343600" y="3943844"/>
                <a:ext cx="43580" cy="37312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44" extrusionOk="0">
                    <a:moveTo>
                      <a:pt x="3156" y="1"/>
                    </a:moveTo>
                    <a:cubicBezTo>
                      <a:pt x="2574" y="1"/>
                      <a:pt x="1982" y="218"/>
                      <a:pt x="1500" y="703"/>
                    </a:cubicBezTo>
                    <a:cubicBezTo>
                      <a:pt x="0" y="2191"/>
                      <a:pt x="1065" y="4743"/>
                      <a:pt x="3169" y="4743"/>
                    </a:cubicBezTo>
                    <a:cubicBezTo>
                      <a:pt x="4476" y="4731"/>
                      <a:pt x="5528" y="3679"/>
                      <a:pt x="5540" y="2372"/>
                    </a:cubicBezTo>
                    <a:cubicBezTo>
                      <a:pt x="5540" y="949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3" name="Google Shape;1575;p40"/>
              <p:cNvSpPr/>
              <p:nvPr/>
            </p:nvSpPr>
            <p:spPr>
              <a:xfrm>
                <a:off x="4359581" y="3953557"/>
                <a:ext cx="17893" cy="17893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2275" extrusionOk="0">
                    <a:moveTo>
                      <a:pt x="1137" y="0"/>
                    </a:moveTo>
                    <a:cubicBezTo>
                      <a:pt x="508" y="0"/>
                      <a:pt x="0" y="508"/>
                      <a:pt x="0" y="1137"/>
                    </a:cubicBezTo>
                    <a:cubicBezTo>
                      <a:pt x="0" y="1766"/>
                      <a:pt x="508" y="2274"/>
                      <a:pt x="1137" y="2274"/>
                    </a:cubicBezTo>
                    <a:cubicBezTo>
                      <a:pt x="1766" y="2274"/>
                      <a:pt x="2275" y="1766"/>
                      <a:pt x="2275" y="1137"/>
                    </a:cubicBezTo>
                    <a:cubicBezTo>
                      <a:pt x="2275" y="508"/>
                      <a:pt x="1766" y="0"/>
                      <a:pt x="1137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9" name="Google Shape;1576;p40"/>
            <p:cNvGrpSpPr/>
            <p:nvPr/>
          </p:nvGrpSpPr>
          <p:grpSpPr>
            <a:xfrm>
              <a:off x="2011980" y="2469677"/>
              <a:ext cx="53183" cy="45588"/>
              <a:chOff x="4172339" y="3381693"/>
              <a:chExt cx="31499" cy="27001"/>
            </a:xfrm>
          </p:grpSpPr>
          <p:sp>
            <p:nvSpPr>
              <p:cNvPr id="230" name="Google Shape;1577;p40"/>
              <p:cNvSpPr/>
              <p:nvPr/>
            </p:nvSpPr>
            <p:spPr>
              <a:xfrm>
                <a:off x="4172339" y="33816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20"/>
                      <a:pt x="2299" y="3432"/>
                    </a:cubicBezTo>
                    <a:cubicBezTo>
                      <a:pt x="3243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1" name="Google Shape;1578;p40"/>
              <p:cNvSpPr/>
              <p:nvPr/>
            </p:nvSpPr>
            <p:spPr>
              <a:xfrm>
                <a:off x="4185285" y="3391367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2" y="823"/>
                    </a:cubicBezTo>
                    <a:cubicBezTo>
                      <a:pt x="401" y="922"/>
                      <a:pt x="523" y="967"/>
                      <a:pt x="643" y="967"/>
                    </a:cubicBezTo>
                    <a:cubicBezTo>
                      <a:pt x="889" y="967"/>
                      <a:pt x="1125" y="778"/>
                      <a:pt x="1125" y="484"/>
                    </a:cubicBezTo>
                    <a:cubicBezTo>
                      <a:pt x="1125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8529049" y="4533900"/>
            <a:ext cx="350921" cy="3429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095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58802" y="1434600"/>
            <a:ext cx="2470897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CONCEPT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866900" y="628649"/>
            <a:ext cx="3988063" cy="3667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 smtClean="0"/>
              <a:t>This projects</a:t>
            </a:r>
            <a:r>
              <a:rPr lang="fr-FR" sz="2800" dirty="0"/>
              <a:t> </a:t>
            </a:r>
            <a:r>
              <a:rPr lang="fr-FR" sz="2800" dirty="0" smtClean="0"/>
              <a:t>aims  at</a:t>
            </a:r>
            <a:r>
              <a:rPr lang="fr-FR" sz="2800" dirty="0"/>
              <a:t> </a:t>
            </a:r>
            <a:r>
              <a:rPr lang="fr-FR" sz="2800" dirty="0" smtClean="0"/>
              <a:t>generating  </a:t>
            </a:r>
            <a:r>
              <a:rPr lang="fr-FR" sz="2800" dirty="0" smtClean="0"/>
              <a:t>automate the identification of colocations within an Arabic context</a:t>
            </a:r>
            <a:r>
              <a:rPr lang="fr-FR" sz="2800" dirty="0" smtClean="0"/>
              <a:t>,</a:t>
            </a:r>
            <a:endParaRPr sz="2800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75" y="1425075"/>
            <a:ext cx="1804572" cy="33896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57" y="1139325"/>
            <a:ext cx="726086" cy="5905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4170" y="4570884"/>
            <a:ext cx="475529" cy="4877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7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287" y="570000"/>
            <a:ext cx="3189475" cy="18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440403" y="9337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Pre-processing  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56128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" dirty="0"/>
              <a:t>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346953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45" y="2190940"/>
            <a:ext cx="6228783" cy="271498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978935" y="1285225"/>
            <a:ext cx="4581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chemeClr val="accent4"/>
                </a:solidFill>
              </a:rPr>
              <a:t>Initial Data: 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39" y="1641655"/>
            <a:ext cx="1804572" cy="3389670"/>
          </a:xfrm>
          <a:prstGeom prst="rect">
            <a:avLst/>
          </a:prstGeom>
        </p:spPr>
      </p:pic>
      <p:sp>
        <p:nvSpPr>
          <p:cNvPr id="15" name="Pensées 14"/>
          <p:cNvSpPr/>
          <p:nvPr/>
        </p:nvSpPr>
        <p:spPr>
          <a:xfrm>
            <a:off x="485776" y="0"/>
            <a:ext cx="3419286" cy="186094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2"/>
              </a:solidFill>
            </a:endParaRPr>
          </a:p>
          <a:p>
            <a:pPr algn="ctr"/>
            <a:r>
              <a:rPr lang="fr-FR" dirty="0" smtClean="0">
                <a:solidFill>
                  <a:schemeClr val="tx2"/>
                </a:solidFill>
              </a:rPr>
              <a:t>-unstructured </a:t>
            </a:r>
            <a:r>
              <a:rPr lang="fr-FR" dirty="0" smtClean="0">
                <a:solidFill>
                  <a:schemeClr val="tx2"/>
                </a:solidFill>
              </a:rPr>
              <a:t>Data</a:t>
            </a:r>
            <a:endParaRPr lang="fr-FR" dirty="0" smtClean="0">
              <a:solidFill>
                <a:schemeClr val="tx2"/>
              </a:solidFill>
            </a:endParaRPr>
          </a:p>
          <a:p>
            <a:pPr algn="ctr"/>
            <a:r>
              <a:rPr lang="fr-FR" dirty="0" smtClean="0">
                <a:solidFill>
                  <a:schemeClr val="tx2"/>
                </a:solidFill>
              </a:rPr>
              <a:t>-lots of noise(punctuations , </a:t>
            </a:r>
            <a:r>
              <a:rPr lang="fr-FR" dirty="0" smtClean="0">
                <a:solidFill>
                  <a:schemeClr val="tx2"/>
                </a:solidFill>
              </a:rPr>
              <a:t>special characters</a:t>
            </a:r>
            <a:r>
              <a:rPr lang="fr-FR" dirty="0" smtClean="0">
                <a:solidFill>
                  <a:schemeClr val="tx2"/>
                </a:solidFill>
              </a:rPr>
              <a:t>)</a:t>
            </a:r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171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Getting bigrams from the corpus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368" y="1082525"/>
            <a:ext cx="4481464" cy="39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45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Stopwords and punctuation removing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580" y="1020455"/>
            <a:ext cx="4662535" cy="405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4666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214</Words>
  <Application>Microsoft Office PowerPoint</Application>
  <PresentationFormat>Affichage à l'écran (16:9)</PresentationFormat>
  <Paragraphs>58</Paragraphs>
  <Slides>27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5" baseType="lpstr">
      <vt:lpstr>Agency FB</vt:lpstr>
      <vt:lpstr>Wingdings</vt:lpstr>
      <vt:lpstr>Advent Pro Light</vt:lpstr>
      <vt:lpstr>Rajdhani</vt:lpstr>
      <vt:lpstr>Arial</vt:lpstr>
      <vt:lpstr>Anton</vt:lpstr>
      <vt:lpstr>Fira Sans Condensed Light</vt:lpstr>
      <vt:lpstr>Ai Tech Agency by Slidesgo</vt:lpstr>
      <vt:lpstr>Automatic identification of collocations</vt:lpstr>
      <vt:lpstr>CONCEPT &amp; Problem Setting</vt:lpstr>
      <vt:lpstr>Problem Setting and Concept</vt:lpstr>
      <vt:lpstr>PROBLEM SETTING</vt:lpstr>
      <vt:lpstr>CONCEPT</vt:lpstr>
      <vt:lpstr>Pre-processing  </vt:lpstr>
      <vt:lpstr>Présentation PowerPoint</vt:lpstr>
      <vt:lpstr>Getting bigrams from the corpus </vt:lpstr>
      <vt:lpstr>Stopwords and punctuation removing </vt:lpstr>
      <vt:lpstr>Word Embedding</vt:lpstr>
      <vt:lpstr>Word2Vec</vt:lpstr>
      <vt:lpstr>Concept </vt:lpstr>
      <vt:lpstr>Getting the word vectors</vt:lpstr>
      <vt:lpstr>Figuring most similar words to a given word</vt:lpstr>
      <vt:lpstr>Visualizing words embeddings</vt:lpstr>
      <vt:lpstr>FastText</vt:lpstr>
      <vt:lpstr>Concept</vt:lpstr>
      <vt:lpstr>Getting the word vectors</vt:lpstr>
      <vt:lpstr>Figuring most similar words to a given word</vt:lpstr>
      <vt:lpstr>Words Similarity and colocation identification</vt:lpstr>
      <vt:lpstr>Word2Vec</vt:lpstr>
      <vt:lpstr>Follows the identification of colocations </vt:lpstr>
      <vt:lpstr>FastText</vt:lpstr>
      <vt:lpstr>Follows the identification of colocations </vt:lpstr>
      <vt:lpstr>Conclusion &amp; perspects  </vt:lpstr>
      <vt:lpstr>WHAT have we done so far ?</vt:lpstr>
      <vt:lpstr>Thanks for you attention!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 system based on users tweets</dc:title>
  <dc:creator>Rahma Akaichi</dc:creator>
  <cp:lastModifiedBy>Rahma Akaichi</cp:lastModifiedBy>
  <cp:revision>33</cp:revision>
  <dcterms:modified xsi:type="dcterms:W3CDTF">2020-01-04T02:54:41Z</dcterms:modified>
</cp:coreProperties>
</file>